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8" r:id="rId5"/>
    <p:sldId id="290" r:id="rId6"/>
    <p:sldId id="291" r:id="rId7"/>
    <p:sldId id="292" r:id="rId8"/>
    <p:sldId id="293" r:id="rId9"/>
    <p:sldId id="294" r:id="rId10"/>
    <p:sldId id="295" r:id="rId11"/>
    <p:sldId id="297" r:id="rId12"/>
    <p:sldId id="298" r:id="rId13"/>
    <p:sldId id="299" r:id="rId14"/>
    <p:sldId id="300" r:id="rId15"/>
    <p:sldId id="301" r:id="rId16"/>
    <p:sldId id="30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AB"/>
    <a:srgbClr val="049FDA"/>
    <a:srgbClr val="F26334"/>
    <a:srgbClr val="FBB040"/>
    <a:srgbClr val="EC64A3"/>
    <a:srgbClr val="C6168D"/>
    <a:srgbClr val="40AE49"/>
    <a:srgbClr val="EF3A4B"/>
    <a:srgbClr val="FB9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65"/>
    <p:restoredTop sz="94677"/>
  </p:normalViewPr>
  <p:slideViewPr>
    <p:cSldViewPr snapToGrid="0" snapToObjects="1" showGuides="1">
      <p:cViewPr varScale="1">
        <p:scale>
          <a:sx n="81" d="100"/>
          <a:sy n="81" d="100"/>
        </p:scale>
        <p:origin x="42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1" d="100"/>
          <a:sy n="161" d="100"/>
        </p:scale>
        <p:origin x="4432" y="2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C3BF4-2E28-3F46-9737-53D5A87F407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FE2EF-FFE9-4E4D-8CC6-D557D490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2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6FD9F-EFFE-C246-A87B-DB2D28EF4864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5FD5A-0A86-BD44-981B-D8ADB7408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7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59" y="0"/>
            <a:ext cx="12254459" cy="68992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61100" y="3878263"/>
            <a:ext cx="5572866" cy="857242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200" b="0" i="0" cap="all" baseline="0">
                <a:solidFill>
                  <a:schemeClr val="bg1"/>
                </a:solidFill>
                <a:latin typeface="Arial Narrow Regular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874" y="461231"/>
            <a:ext cx="248761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038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-13986" y="3484308"/>
            <a:ext cx="4035957" cy="3384355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5050667"/>
              <a:gd name="connsiteY0" fmla="*/ 0 h 6140864"/>
              <a:gd name="connsiteX1" fmla="*/ 4587872 w 5050667"/>
              <a:gd name="connsiteY1" fmla="*/ 1241683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294372 w 5050667"/>
              <a:gd name="connsiteY1" fmla="*/ 1702248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587872 w 5050667"/>
              <a:gd name="connsiteY1" fmla="*/ 1307478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587872 w 5050667"/>
              <a:gd name="connsiteY1" fmla="*/ 1285547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634216 w 5050667"/>
              <a:gd name="connsiteY1" fmla="*/ 1263615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587875 w 5050667"/>
              <a:gd name="connsiteY1" fmla="*/ 1285547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587875 w 5050667"/>
              <a:gd name="connsiteY1" fmla="*/ 1197820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15447 w 5050667"/>
              <a:gd name="connsiteY0" fmla="*/ 0 h 5504845"/>
              <a:gd name="connsiteX1" fmla="*/ 4587875 w 5050667"/>
              <a:gd name="connsiteY1" fmla="*/ 561801 h 5504845"/>
              <a:gd name="connsiteX2" fmla="*/ 5050667 w 5050667"/>
              <a:gd name="connsiteY2" fmla="*/ 5504845 h 5504845"/>
              <a:gd name="connsiteX3" fmla="*/ 0 w 5050667"/>
              <a:gd name="connsiteY3" fmla="*/ 5504845 h 5504845"/>
              <a:gd name="connsiteX4" fmla="*/ 15447 w 5050667"/>
              <a:gd name="connsiteY4" fmla="*/ 0 h 5504845"/>
              <a:gd name="connsiteX0" fmla="*/ 15447 w 4587875"/>
              <a:gd name="connsiteY0" fmla="*/ 0 h 5504845"/>
              <a:gd name="connsiteX1" fmla="*/ 4587875 w 4587875"/>
              <a:gd name="connsiteY1" fmla="*/ 561801 h 5504845"/>
              <a:gd name="connsiteX2" fmla="*/ 3598614 w 4587875"/>
              <a:gd name="connsiteY2" fmla="*/ 5504845 h 5504845"/>
              <a:gd name="connsiteX3" fmla="*/ 0 w 4587875"/>
              <a:gd name="connsiteY3" fmla="*/ 5504845 h 5504845"/>
              <a:gd name="connsiteX4" fmla="*/ 15447 w 4587875"/>
              <a:gd name="connsiteY4" fmla="*/ 0 h 5504845"/>
              <a:gd name="connsiteX0" fmla="*/ 15447 w 4609759"/>
              <a:gd name="connsiteY0" fmla="*/ 0 h 5504845"/>
              <a:gd name="connsiteX1" fmla="*/ 4609759 w 4609759"/>
              <a:gd name="connsiteY1" fmla="*/ 551445 h 5504845"/>
              <a:gd name="connsiteX2" fmla="*/ 3598614 w 4609759"/>
              <a:gd name="connsiteY2" fmla="*/ 5504845 h 5504845"/>
              <a:gd name="connsiteX3" fmla="*/ 0 w 4609759"/>
              <a:gd name="connsiteY3" fmla="*/ 5504845 h 5504845"/>
              <a:gd name="connsiteX4" fmla="*/ 15447 w 4609759"/>
              <a:gd name="connsiteY4" fmla="*/ 0 h 5504845"/>
              <a:gd name="connsiteX0" fmla="*/ 0 w 4615320"/>
              <a:gd name="connsiteY0" fmla="*/ 0 h 5489931"/>
              <a:gd name="connsiteX1" fmla="*/ 4615320 w 4615320"/>
              <a:gd name="connsiteY1" fmla="*/ 536531 h 5489931"/>
              <a:gd name="connsiteX2" fmla="*/ 3604175 w 4615320"/>
              <a:gd name="connsiteY2" fmla="*/ 5489931 h 5489931"/>
              <a:gd name="connsiteX3" fmla="*/ 5561 w 4615320"/>
              <a:gd name="connsiteY3" fmla="*/ 5489931 h 5489931"/>
              <a:gd name="connsiteX4" fmla="*/ 0 w 4615320"/>
              <a:gd name="connsiteY4" fmla="*/ 0 h 5489931"/>
              <a:gd name="connsiteX0" fmla="*/ 0 w 4625824"/>
              <a:gd name="connsiteY0" fmla="*/ 0 h 5489931"/>
              <a:gd name="connsiteX1" fmla="*/ 4625824 w 4625824"/>
              <a:gd name="connsiteY1" fmla="*/ 506704 h 5489931"/>
              <a:gd name="connsiteX2" fmla="*/ 3604175 w 4625824"/>
              <a:gd name="connsiteY2" fmla="*/ 5489931 h 5489931"/>
              <a:gd name="connsiteX3" fmla="*/ 5561 w 4625824"/>
              <a:gd name="connsiteY3" fmla="*/ 5489931 h 5489931"/>
              <a:gd name="connsiteX4" fmla="*/ 0 w 4625824"/>
              <a:gd name="connsiteY4" fmla="*/ 0 h 5489931"/>
              <a:gd name="connsiteX0" fmla="*/ 5206 w 4620526"/>
              <a:gd name="connsiteY0" fmla="*/ 0 h 5534672"/>
              <a:gd name="connsiteX1" fmla="*/ 4620526 w 4620526"/>
              <a:gd name="connsiteY1" fmla="*/ 551445 h 5534672"/>
              <a:gd name="connsiteX2" fmla="*/ 3598877 w 4620526"/>
              <a:gd name="connsiteY2" fmla="*/ 5534672 h 5534672"/>
              <a:gd name="connsiteX3" fmla="*/ 263 w 4620526"/>
              <a:gd name="connsiteY3" fmla="*/ 5534672 h 5534672"/>
              <a:gd name="connsiteX4" fmla="*/ 5206 w 4620526"/>
              <a:gd name="connsiteY4" fmla="*/ 0 h 5534672"/>
              <a:gd name="connsiteX0" fmla="*/ 0 w 4636328"/>
              <a:gd name="connsiteY0" fmla="*/ 0 h 5519758"/>
              <a:gd name="connsiteX1" fmla="*/ 4636328 w 4636328"/>
              <a:gd name="connsiteY1" fmla="*/ 536531 h 5519758"/>
              <a:gd name="connsiteX2" fmla="*/ 3614679 w 4636328"/>
              <a:gd name="connsiteY2" fmla="*/ 5519758 h 5519758"/>
              <a:gd name="connsiteX3" fmla="*/ 16065 w 4636328"/>
              <a:gd name="connsiteY3" fmla="*/ 5519758 h 5519758"/>
              <a:gd name="connsiteX4" fmla="*/ 0 w 4636328"/>
              <a:gd name="connsiteY4" fmla="*/ 0 h 551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328" h="5519758">
                <a:moveTo>
                  <a:pt x="0" y="0"/>
                </a:moveTo>
                <a:lnTo>
                  <a:pt x="4636328" y="536531"/>
                </a:lnTo>
                <a:lnTo>
                  <a:pt x="3614679" y="5519758"/>
                </a:lnTo>
                <a:lnTo>
                  <a:pt x="16065" y="5519758"/>
                </a:lnTo>
                <a:cubicBezTo>
                  <a:pt x="14211" y="3689781"/>
                  <a:pt x="1854" y="1829977"/>
                  <a:pt x="0" y="0"/>
                </a:cubicBezTo>
                <a:close/>
              </a:path>
            </a:pathLst>
          </a:custGeom>
          <a:solidFill>
            <a:srgbClr val="F26334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410836" y="4088455"/>
            <a:ext cx="4802107" cy="2782993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1351722 w 7168310"/>
              <a:gd name="connsiteY0" fmla="*/ 0 h 5466453"/>
              <a:gd name="connsiteX1" fmla="*/ 7168310 w 7168310"/>
              <a:gd name="connsiteY1" fmla="*/ 3022080 h 5466453"/>
              <a:gd name="connsiteX2" fmla="*/ 7154863 w 7168310"/>
              <a:gd name="connsiteY2" fmla="*/ 5466453 h 5466453"/>
              <a:gd name="connsiteX3" fmla="*/ 0 w 7168310"/>
              <a:gd name="connsiteY3" fmla="*/ 5466453 h 5466453"/>
              <a:gd name="connsiteX4" fmla="*/ 1351722 w 7168310"/>
              <a:gd name="connsiteY4" fmla="*/ 0 h 5466453"/>
              <a:gd name="connsiteX0" fmla="*/ 0 w 5816588"/>
              <a:gd name="connsiteY0" fmla="*/ 0 h 5466453"/>
              <a:gd name="connsiteX1" fmla="*/ 5816588 w 5816588"/>
              <a:gd name="connsiteY1" fmla="*/ 3022080 h 5466453"/>
              <a:gd name="connsiteX2" fmla="*/ 5803141 w 5816588"/>
              <a:gd name="connsiteY2" fmla="*/ 5466453 h 5466453"/>
              <a:gd name="connsiteX3" fmla="*/ 1472161 w 5816588"/>
              <a:gd name="connsiteY3" fmla="*/ 5439559 h 5466453"/>
              <a:gd name="connsiteX4" fmla="*/ 0 w 5816588"/>
              <a:gd name="connsiteY4" fmla="*/ 0 h 5466453"/>
              <a:gd name="connsiteX0" fmla="*/ 0 w 4794612"/>
              <a:gd name="connsiteY0" fmla="*/ 0 h 2777041"/>
              <a:gd name="connsiteX1" fmla="*/ 4794612 w 4794612"/>
              <a:gd name="connsiteY1" fmla="*/ 332668 h 2777041"/>
              <a:gd name="connsiteX2" fmla="*/ 4781165 w 4794612"/>
              <a:gd name="connsiteY2" fmla="*/ 2777041 h 2777041"/>
              <a:gd name="connsiteX3" fmla="*/ 450185 w 4794612"/>
              <a:gd name="connsiteY3" fmla="*/ 2750147 h 2777041"/>
              <a:gd name="connsiteX4" fmla="*/ 0 w 4794612"/>
              <a:gd name="connsiteY4" fmla="*/ 0 h 2777041"/>
              <a:gd name="connsiteX0" fmla="*/ 0 w 4794612"/>
              <a:gd name="connsiteY0" fmla="*/ 0 h 2790488"/>
              <a:gd name="connsiteX1" fmla="*/ 4794612 w 4794612"/>
              <a:gd name="connsiteY1" fmla="*/ 332668 h 2790488"/>
              <a:gd name="connsiteX2" fmla="*/ 4781165 w 4794612"/>
              <a:gd name="connsiteY2" fmla="*/ 2777041 h 2790488"/>
              <a:gd name="connsiteX3" fmla="*/ 463632 w 4794612"/>
              <a:gd name="connsiteY3" fmla="*/ 2790488 h 2790488"/>
              <a:gd name="connsiteX4" fmla="*/ 0 w 4794612"/>
              <a:gd name="connsiteY4" fmla="*/ 0 h 2790488"/>
              <a:gd name="connsiteX0" fmla="*/ 0 w 4802107"/>
              <a:gd name="connsiteY0" fmla="*/ 0 h 2790488"/>
              <a:gd name="connsiteX1" fmla="*/ 4802107 w 4802107"/>
              <a:gd name="connsiteY1" fmla="*/ 392629 h 2790488"/>
              <a:gd name="connsiteX2" fmla="*/ 4781165 w 4802107"/>
              <a:gd name="connsiteY2" fmla="*/ 2777041 h 2790488"/>
              <a:gd name="connsiteX3" fmla="*/ 463632 w 4802107"/>
              <a:gd name="connsiteY3" fmla="*/ 2790488 h 2790488"/>
              <a:gd name="connsiteX4" fmla="*/ 0 w 4802107"/>
              <a:gd name="connsiteY4" fmla="*/ 0 h 2790488"/>
              <a:gd name="connsiteX0" fmla="*/ 0 w 4802107"/>
              <a:gd name="connsiteY0" fmla="*/ 0 h 2782993"/>
              <a:gd name="connsiteX1" fmla="*/ 4802107 w 4802107"/>
              <a:gd name="connsiteY1" fmla="*/ 385134 h 2782993"/>
              <a:gd name="connsiteX2" fmla="*/ 4781165 w 4802107"/>
              <a:gd name="connsiteY2" fmla="*/ 2769546 h 2782993"/>
              <a:gd name="connsiteX3" fmla="*/ 463632 w 4802107"/>
              <a:gd name="connsiteY3" fmla="*/ 2782993 h 2782993"/>
              <a:gd name="connsiteX4" fmla="*/ 0 w 4802107"/>
              <a:gd name="connsiteY4" fmla="*/ 0 h 278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2107" h="2782993">
                <a:moveTo>
                  <a:pt x="0" y="0"/>
                </a:moveTo>
                <a:cubicBezTo>
                  <a:pt x="1598204" y="110889"/>
                  <a:pt x="3203903" y="274245"/>
                  <a:pt x="4802107" y="385134"/>
                </a:cubicBezTo>
                <a:cubicBezTo>
                  <a:pt x="4797625" y="1199925"/>
                  <a:pt x="4785647" y="1954755"/>
                  <a:pt x="4781165" y="2769546"/>
                </a:cubicBezTo>
                <a:lnTo>
                  <a:pt x="463632" y="2782993"/>
                </a:lnTo>
                <a:lnTo>
                  <a:pt x="0" y="0"/>
                </a:lnTo>
                <a:close/>
              </a:path>
            </a:pathLst>
          </a:custGeom>
          <a:solidFill>
            <a:srgbClr val="EC64A3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126544" y="3814975"/>
            <a:ext cx="4764885" cy="3053688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415625"/>
              <a:gd name="connsiteX1" fmla="*/ 6753847 w 6753847"/>
              <a:gd name="connsiteY1" fmla="*/ 0 h 1415625"/>
              <a:gd name="connsiteX2" fmla="*/ 6390503 w 6753847"/>
              <a:gd name="connsiteY2" fmla="*/ 1391424 h 1415625"/>
              <a:gd name="connsiteX3" fmla="*/ 1653988 w 6753847"/>
              <a:gd name="connsiteY3" fmla="*/ 1415625 h 1415625"/>
              <a:gd name="connsiteX4" fmla="*/ 0 w 6753847"/>
              <a:gd name="connsiteY4" fmla="*/ 0 h 1415625"/>
              <a:gd name="connsiteX0" fmla="*/ 833718 w 5099859"/>
              <a:gd name="connsiteY0" fmla="*/ 0 h 3002378"/>
              <a:gd name="connsiteX1" fmla="*/ 5099859 w 5099859"/>
              <a:gd name="connsiteY1" fmla="*/ 1586753 h 3002378"/>
              <a:gd name="connsiteX2" fmla="*/ 4736515 w 5099859"/>
              <a:gd name="connsiteY2" fmla="*/ 2978177 h 3002378"/>
              <a:gd name="connsiteX3" fmla="*/ 0 w 5099859"/>
              <a:gd name="connsiteY3" fmla="*/ 3002378 h 3002378"/>
              <a:gd name="connsiteX4" fmla="*/ 833718 w 5099859"/>
              <a:gd name="connsiteY4" fmla="*/ 0 h 3002378"/>
              <a:gd name="connsiteX0" fmla="*/ 833718 w 4736515"/>
              <a:gd name="connsiteY0" fmla="*/ 0 h 3002378"/>
              <a:gd name="connsiteX1" fmla="*/ 4252695 w 4736515"/>
              <a:gd name="connsiteY1" fmla="*/ 228600 h 3002378"/>
              <a:gd name="connsiteX2" fmla="*/ 4736515 w 4736515"/>
              <a:gd name="connsiteY2" fmla="*/ 2978177 h 3002378"/>
              <a:gd name="connsiteX3" fmla="*/ 0 w 4736515"/>
              <a:gd name="connsiteY3" fmla="*/ 3002378 h 3002378"/>
              <a:gd name="connsiteX4" fmla="*/ 833718 w 4736515"/>
              <a:gd name="connsiteY4" fmla="*/ 0 h 3002378"/>
              <a:gd name="connsiteX0" fmla="*/ 833718 w 4709620"/>
              <a:gd name="connsiteY0" fmla="*/ 0 h 3002378"/>
              <a:gd name="connsiteX1" fmla="*/ 4252695 w 4709620"/>
              <a:gd name="connsiteY1" fmla="*/ 228600 h 3002378"/>
              <a:gd name="connsiteX2" fmla="*/ 4709620 w 4709620"/>
              <a:gd name="connsiteY2" fmla="*/ 2991624 h 3002378"/>
              <a:gd name="connsiteX3" fmla="*/ 0 w 4709620"/>
              <a:gd name="connsiteY3" fmla="*/ 3002378 h 3002378"/>
              <a:gd name="connsiteX4" fmla="*/ 833718 w 4709620"/>
              <a:gd name="connsiteY4" fmla="*/ 0 h 3002378"/>
              <a:gd name="connsiteX0" fmla="*/ 847165 w 4709620"/>
              <a:gd name="connsiteY0" fmla="*/ 0 h 3029272"/>
              <a:gd name="connsiteX1" fmla="*/ 4252695 w 4709620"/>
              <a:gd name="connsiteY1" fmla="*/ 255494 h 3029272"/>
              <a:gd name="connsiteX2" fmla="*/ 4709620 w 4709620"/>
              <a:gd name="connsiteY2" fmla="*/ 3018518 h 3029272"/>
              <a:gd name="connsiteX3" fmla="*/ 0 w 4709620"/>
              <a:gd name="connsiteY3" fmla="*/ 3029272 h 3029272"/>
              <a:gd name="connsiteX4" fmla="*/ 847165 w 4709620"/>
              <a:gd name="connsiteY4" fmla="*/ 0 h 3029272"/>
              <a:gd name="connsiteX0" fmla="*/ 857213 w 4709620"/>
              <a:gd name="connsiteY0" fmla="*/ 0 h 3044345"/>
              <a:gd name="connsiteX1" fmla="*/ 4252695 w 4709620"/>
              <a:gd name="connsiteY1" fmla="*/ 270567 h 3044345"/>
              <a:gd name="connsiteX2" fmla="*/ 4709620 w 4709620"/>
              <a:gd name="connsiteY2" fmla="*/ 3033591 h 3044345"/>
              <a:gd name="connsiteX3" fmla="*/ 0 w 4709620"/>
              <a:gd name="connsiteY3" fmla="*/ 3044345 h 3044345"/>
              <a:gd name="connsiteX4" fmla="*/ 857213 w 4709620"/>
              <a:gd name="connsiteY4" fmla="*/ 0 h 3044345"/>
              <a:gd name="connsiteX0" fmla="*/ 882333 w 4734740"/>
              <a:gd name="connsiteY0" fmla="*/ 0 h 3049369"/>
              <a:gd name="connsiteX1" fmla="*/ 4277815 w 4734740"/>
              <a:gd name="connsiteY1" fmla="*/ 270567 h 3049369"/>
              <a:gd name="connsiteX2" fmla="*/ 4734740 w 4734740"/>
              <a:gd name="connsiteY2" fmla="*/ 3033591 h 3049369"/>
              <a:gd name="connsiteX3" fmla="*/ 0 w 4734740"/>
              <a:gd name="connsiteY3" fmla="*/ 3049369 h 3049369"/>
              <a:gd name="connsiteX4" fmla="*/ 882333 w 4734740"/>
              <a:gd name="connsiteY4" fmla="*/ 0 h 3049369"/>
              <a:gd name="connsiteX0" fmla="*/ 882333 w 4764885"/>
              <a:gd name="connsiteY0" fmla="*/ 0 h 3053688"/>
              <a:gd name="connsiteX1" fmla="*/ 4277815 w 4764885"/>
              <a:gd name="connsiteY1" fmla="*/ 270567 h 3053688"/>
              <a:gd name="connsiteX2" fmla="*/ 4764885 w 4764885"/>
              <a:gd name="connsiteY2" fmla="*/ 3053688 h 3053688"/>
              <a:gd name="connsiteX3" fmla="*/ 0 w 4764885"/>
              <a:gd name="connsiteY3" fmla="*/ 3049369 h 3053688"/>
              <a:gd name="connsiteX4" fmla="*/ 882333 w 4764885"/>
              <a:gd name="connsiteY4" fmla="*/ 0 h 3053688"/>
              <a:gd name="connsiteX0" fmla="*/ 882333 w 4764885"/>
              <a:gd name="connsiteY0" fmla="*/ 0 h 3053688"/>
              <a:gd name="connsiteX1" fmla="*/ 4312984 w 4764885"/>
              <a:gd name="connsiteY1" fmla="*/ 275591 h 3053688"/>
              <a:gd name="connsiteX2" fmla="*/ 4764885 w 4764885"/>
              <a:gd name="connsiteY2" fmla="*/ 3053688 h 3053688"/>
              <a:gd name="connsiteX3" fmla="*/ 0 w 4764885"/>
              <a:gd name="connsiteY3" fmla="*/ 3049369 h 3053688"/>
              <a:gd name="connsiteX4" fmla="*/ 882333 w 4764885"/>
              <a:gd name="connsiteY4" fmla="*/ 0 h 305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4885" h="3053688">
                <a:moveTo>
                  <a:pt x="882333" y="0"/>
                </a:moveTo>
                <a:lnTo>
                  <a:pt x="4312984" y="275591"/>
                </a:lnTo>
                <a:lnTo>
                  <a:pt x="4764885" y="3053688"/>
                </a:lnTo>
                <a:lnTo>
                  <a:pt x="0" y="3049369"/>
                </a:lnTo>
                <a:lnTo>
                  <a:pt x="882333" y="0"/>
                </a:lnTo>
                <a:close/>
              </a:path>
            </a:pathLst>
          </a:custGeom>
          <a:solidFill>
            <a:srgbClr val="FBB040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-11935" y="-10272"/>
            <a:ext cx="12222739" cy="4482357"/>
          </a:xfrm>
          <a:custGeom>
            <a:avLst/>
            <a:gdLst>
              <a:gd name="connsiteX0" fmla="*/ 0 w 5789612"/>
              <a:gd name="connsiteY0" fmla="*/ 0 h 1435100"/>
              <a:gd name="connsiteX1" fmla="*/ 5789612 w 5789612"/>
              <a:gd name="connsiteY1" fmla="*/ 0 h 1435100"/>
              <a:gd name="connsiteX2" fmla="*/ 5789612 w 5789612"/>
              <a:gd name="connsiteY2" fmla="*/ 1435100 h 1435100"/>
              <a:gd name="connsiteX3" fmla="*/ 0 w 5789612"/>
              <a:gd name="connsiteY3" fmla="*/ 1435100 h 1435100"/>
              <a:gd name="connsiteX4" fmla="*/ 0 w 5789612"/>
              <a:gd name="connsiteY4" fmla="*/ 0 h 1435100"/>
              <a:gd name="connsiteX0" fmla="*/ 337931 w 5789612"/>
              <a:gd name="connsiteY0" fmla="*/ 0 h 1435100"/>
              <a:gd name="connsiteX1" fmla="*/ 5789612 w 5789612"/>
              <a:gd name="connsiteY1" fmla="*/ 0 h 1435100"/>
              <a:gd name="connsiteX2" fmla="*/ 5789612 w 5789612"/>
              <a:gd name="connsiteY2" fmla="*/ 1435100 h 1435100"/>
              <a:gd name="connsiteX3" fmla="*/ 0 w 5789612"/>
              <a:gd name="connsiteY3" fmla="*/ 1435100 h 1435100"/>
              <a:gd name="connsiteX4" fmla="*/ 337931 w 5789612"/>
              <a:gd name="connsiteY4" fmla="*/ 0 h 1435100"/>
              <a:gd name="connsiteX0" fmla="*/ 337931 w 5809491"/>
              <a:gd name="connsiteY0" fmla="*/ 0 h 2110960"/>
              <a:gd name="connsiteX1" fmla="*/ 5789612 w 5809491"/>
              <a:gd name="connsiteY1" fmla="*/ 0 h 2110960"/>
              <a:gd name="connsiteX2" fmla="*/ 5809491 w 5809491"/>
              <a:gd name="connsiteY2" fmla="*/ 2110960 h 2110960"/>
              <a:gd name="connsiteX3" fmla="*/ 0 w 5809491"/>
              <a:gd name="connsiteY3" fmla="*/ 1435100 h 2110960"/>
              <a:gd name="connsiteX4" fmla="*/ 337931 w 5809491"/>
              <a:gd name="connsiteY4" fmla="*/ 0 h 2110960"/>
              <a:gd name="connsiteX0" fmla="*/ 345103 w 5816663"/>
              <a:gd name="connsiteY0" fmla="*/ 0 h 2110960"/>
              <a:gd name="connsiteX1" fmla="*/ 5796784 w 5816663"/>
              <a:gd name="connsiteY1" fmla="*/ 0 h 2110960"/>
              <a:gd name="connsiteX2" fmla="*/ 5816663 w 5816663"/>
              <a:gd name="connsiteY2" fmla="*/ 2110960 h 2110960"/>
              <a:gd name="connsiteX3" fmla="*/ 0 w 5816663"/>
              <a:gd name="connsiteY3" fmla="*/ 1392069 h 2110960"/>
              <a:gd name="connsiteX4" fmla="*/ 345103 w 5816663"/>
              <a:gd name="connsiteY4" fmla="*/ 0 h 2110960"/>
              <a:gd name="connsiteX0" fmla="*/ 355861 w 5816663"/>
              <a:gd name="connsiteY0" fmla="*/ 3586 h 2110960"/>
              <a:gd name="connsiteX1" fmla="*/ 5796784 w 5816663"/>
              <a:gd name="connsiteY1" fmla="*/ 0 h 2110960"/>
              <a:gd name="connsiteX2" fmla="*/ 5816663 w 5816663"/>
              <a:gd name="connsiteY2" fmla="*/ 2110960 h 2110960"/>
              <a:gd name="connsiteX3" fmla="*/ 0 w 5816663"/>
              <a:gd name="connsiteY3" fmla="*/ 1392069 h 2110960"/>
              <a:gd name="connsiteX4" fmla="*/ 355861 w 5816663"/>
              <a:gd name="connsiteY4" fmla="*/ 3586 h 2110960"/>
              <a:gd name="connsiteX0" fmla="*/ 366618 w 5816663"/>
              <a:gd name="connsiteY0" fmla="*/ 0 h 2114546"/>
              <a:gd name="connsiteX1" fmla="*/ 5796784 w 5816663"/>
              <a:gd name="connsiteY1" fmla="*/ 3586 h 2114546"/>
              <a:gd name="connsiteX2" fmla="*/ 5816663 w 5816663"/>
              <a:gd name="connsiteY2" fmla="*/ 2114546 h 2114546"/>
              <a:gd name="connsiteX3" fmla="*/ 0 w 5816663"/>
              <a:gd name="connsiteY3" fmla="*/ 1395655 h 2114546"/>
              <a:gd name="connsiteX4" fmla="*/ 366618 w 5816663"/>
              <a:gd name="connsiteY4" fmla="*/ 0 h 2114546"/>
              <a:gd name="connsiteX0" fmla="*/ 357093 w 5816663"/>
              <a:gd name="connsiteY0" fmla="*/ 0 h 2111371"/>
              <a:gd name="connsiteX1" fmla="*/ 5796784 w 5816663"/>
              <a:gd name="connsiteY1" fmla="*/ 411 h 2111371"/>
              <a:gd name="connsiteX2" fmla="*/ 5816663 w 5816663"/>
              <a:gd name="connsiteY2" fmla="*/ 2111371 h 2111371"/>
              <a:gd name="connsiteX3" fmla="*/ 0 w 5816663"/>
              <a:gd name="connsiteY3" fmla="*/ 1392480 h 2111371"/>
              <a:gd name="connsiteX4" fmla="*/ 357093 w 5816663"/>
              <a:gd name="connsiteY4" fmla="*/ 0 h 2111371"/>
              <a:gd name="connsiteX0" fmla="*/ 363443 w 5823013"/>
              <a:gd name="connsiteY0" fmla="*/ 0 h 2111371"/>
              <a:gd name="connsiteX1" fmla="*/ 5803134 w 5823013"/>
              <a:gd name="connsiteY1" fmla="*/ 411 h 2111371"/>
              <a:gd name="connsiteX2" fmla="*/ 5823013 w 5823013"/>
              <a:gd name="connsiteY2" fmla="*/ 2111371 h 2111371"/>
              <a:gd name="connsiteX3" fmla="*/ 0 w 5823013"/>
              <a:gd name="connsiteY3" fmla="*/ 1392480 h 2111371"/>
              <a:gd name="connsiteX4" fmla="*/ 363443 w 5823013"/>
              <a:gd name="connsiteY4" fmla="*/ 0 h 2111371"/>
              <a:gd name="connsiteX0" fmla="*/ 0 w 12223440"/>
              <a:gd name="connsiteY0" fmla="*/ 0 h 2124818"/>
              <a:gd name="connsiteX1" fmla="*/ 12203561 w 12223440"/>
              <a:gd name="connsiteY1" fmla="*/ 13858 h 2124818"/>
              <a:gd name="connsiteX2" fmla="*/ 12223440 w 12223440"/>
              <a:gd name="connsiteY2" fmla="*/ 2124818 h 2124818"/>
              <a:gd name="connsiteX3" fmla="*/ 6400427 w 12223440"/>
              <a:gd name="connsiteY3" fmla="*/ 1405927 h 2124818"/>
              <a:gd name="connsiteX4" fmla="*/ 0 w 12223440"/>
              <a:gd name="connsiteY4" fmla="*/ 0 h 2124818"/>
              <a:gd name="connsiteX0" fmla="*/ 0 w 12223440"/>
              <a:gd name="connsiteY0" fmla="*/ 0 h 3019574"/>
              <a:gd name="connsiteX1" fmla="*/ 12203561 w 12223440"/>
              <a:gd name="connsiteY1" fmla="*/ 13858 h 3019574"/>
              <a:gd name="connsiteX2" fmla="*/ 12223440 w 12223440"/>
              <a:gd name="connsiteY2" fmla="*/ 2124818 h 3019574"/>
              <a:gd name="connsiteX3" fmla="*/ 564403 w 12223440"/>
              <a:gd name="connsiteY3" fmla="*/ 3019574 h 3019574"/>
              <a:gd name="connsiteX4" fmla="*/ 0 w 12223440"/>
              <a:gd name="connsiteY4" fmla="*/ 0 h 3019574"/>
              <a:gd name="connsiteX0" fmla="*/ 374 w 12223814"/>
              <a:gd name="connsiteY0" fmla="*/ 0 h 3503668"/>
              <a:gd name="connsiteX1" fmla="*/ 12203935 w 12223814"/>
              <a:gd name="connsiteY1" fmla="*/ 13858 h 3503668"/>
              <a:gd name="connsiteX2" fmla="*/ 12223814 w 12223814"/>
              <a:gd name="connsiteY2" fmla="*/ 2124818 h 3503668"/>
              <a:gd name="connsiteX3" fmla="*/ 0 w 12223814"/>
              <a:gd name="connsiteY3" fmla="*/ 3503668 h 3503668"/>
              <a:gd name="connsiteX4" fmla="*/ 374 w 12223814"/>
              <a:gd name="connsiteY4" fmla="*/ 0 h 3503668"/>
              <a:gd name="connsiteX0" fmla="*/ 374 w 12277603"/>
              <a:gd name="connsiteY0" fmla="*/ 0 h 4491501"/>
              <a:gd name="connsiteX1" fmla="*/ 12203935 w 12277603"/>
              <a:gd name="connsiteY1" fmla="*/ 13858 h 4491501"/>
              <a:gd name="connsiteX2" fmla="*/ 12277603 w 12277603"/>
              <a:gd name="connsiteY2" fmla="*/ 4491501 h 4491501"/>
              <a:gd name="connsiteX3" fmla="*/ 0 w 12277603"/>
              <a:gd name="connsiteY3" fmla="*/ 3503668 h 4491501"/>
              <a:gd name="connsiteX4" fmla="*/ 374 w 12277603"/>
              <a:gd name="connsiteY4" fmla="*/ 0 h 4491501"/>
              <a:gd name="connsiteX0" fmla="*/ 374 w 12222739"/>
              <a:gd name="connsiteY0" fmla="*/ 0 h 4482357"/>
              <a:gd name="connsiteX1" fmla="*/ 12203935 w 12222739"/>
              <a:gd name="connsiteY1" fmla="*/ 13858 h 4482357"/>
              <a:gd name="connsiteX2" fmla="*/ 12222739 w 12222739"/>
              <a:gd name="connsiteY2" fmla="*/ 4482357 h 4482357"/>
              <a:gd name="connsiteX3" fmla="*/ 0 w 12222739"/>
              <a:gd name="connsiteY3" fmla="*/ 3503668 h 4482357"/>
              <a:gd name="connsiteX4" fmla="*/ 374 w 12222739"/>
              <a:gd name="connsiteY4" fmla="*/ 0 h 448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739" h="4482357">
                <a:moveTo>
                  <a:pt x="374" y="0"/>
                </a:moveTo>
                <a:lnTo>
                  <a:pt x="12203935" y="13858"/>
                </a:lnTo>
                <a:lnTo>
                  <a:pt x="12222739" y="4482357"/>
                </a:lnTo>
                <a:lnTo>
                  <a:pt x="0" y="3503668"/>
                </a:lnTo>
                <a:cubicBezTo>
                  <a:pt x="125" y="2335779"/>
                  <a:pt x="249" y="1167889"/>
                  <a:pt x="374" y="0"/>
                </a:cubicBez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7594" y="4594132"/>
            <a:ext cx="2913446" cy="194857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12828" y="4607832"/>
            <a:ext cx="3415085" cy="1934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  <a:ea typeface="Arial Narrow Regular" charset="0"/>
                <a:cs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8199701" y="4597431"/>
            <a:ext cx="3646859" cy="1934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63" userDrawn="1">
          <p15:clr>
            <a:srgbClr val="FBAE40"/>
          </p15:clr>
        </p15:guide>
        <p15:guide id="2" pos="467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144" y="0"/>
            <a:ext cx="12192000" cy="4480560"/>
          </a:xfrm>
          <a:custGeom>
            <a:avLst/>
            <a:gdLst>
              <a:gd name="connsiteX0" fmla="*/ 0 w 12192000"/>
              <a:gd name="connsiteY0" fmla="*/ 0 h 4672584"/>
              <a:gd name="connsiteX1" fmla="*/ 12192000 w 12192000"/>
              <a:gd name="connsiteY1" fmla="*/ 0 h 4672584"/>
              <a:gd name="connsiteX2" fmla="*/ 12192000 w 12192000"/>
              <a:gd name="connsiteY2" fmla="*/ 4672584 h 4672584"/>
              <a:gd name="connsiteX3" fmla="*/ 0 w 12192000"/>
              <a:gd name="connsiteY3" fmla="*/ 4672584 h 4672584"/>
              <a:gd name="connsiteX4" fmla="*/ 0 w 12192000"/>
              <a:gd name="connsiteY4" fmla="*/ 0 h 4672584"/>
              <a:gd name="connsiteX0" fmla="*/ 0 w 12192000"/>
              <a:gd name="connsiteY0" fmla="*/ 0 h 4672584"/>
              <a:gd name="connsiteX1" fmla="*/ 12192000 w 12192000"/>
              <a:gd name="connsiteY1" fmla="*/ 0 h 4672584"/>
              <a:gd name="connsiteX2" fmla="*/ 12192000 w 12192000"/>
              <a:gd name="connsiteY2" fmla="*/ 4672584 h 4672584"/>
              <a:gd name="connsiteX3" fmla="*/ 0 w 12192000"/>
              <a:gd name="connsiteY3" fmla="*/ 3172968 h 4672584"/>
              <a:gd name="connsiteX4" fmla="*/ 0 w 12192000"/>
              <a:gd name="connsiteY4" fmla="*/ 0 h 4672584"/>
              <a:gd name="connsiteX0" fmla="*/ 0 w 12192000"/>
              <a:gd name="connsiteY0" fmla="*/ 0 h 4672584"/>
              <a:gd name="connsiteX1" fmla="*/ 12192000 w 12192000"/>
              <a:gd name="connsiteY1" fmla="*/ 0 h 4672584"/>
              <a:gd name="connsiteX2" fmla="*/ 12192000 w 12192000"/>
              <a:gd name="connsiteY2" fmla="*/ 4672584 h 4672584"/>
              <a:gd name="connsiteX3" fmla="*/ 0 w 12192000"/>
              <a:gd name="connsiteY3" fmla="*/ 3493008 h 4672584"/>
              <a:gd name="connsiteX4" fmla="*/ 0 w 12192000"/>
              <a:gd name="connsiteY4" fmla="*/ 0 h 4672584"/>
              <a:gd name="connsiteX0" fmla="*/ 0 w 12192000"/>
              <a:gd name="connsiteY0" fmla="*/ 0 h 4480560"/>
              <a:gd name="connsiteX1" fmla="*/ 12192000 w 12192000"/>
              <a:gd name="connsiteY1" fmla="*/ 0 h 4480560"/>
              <a:gd name="connsiteX2" fmla="*/ 12192000 w 12192000"/>
              <a:gd name="connsiteY2" fmla="*/ 4480560 h 4480560"/>
              <a:gd name="connsiteX3" fmla="*/ 0 w 12192000"/>
              <a:gd name="connsiteY3" fmla="*/ 3493008 h 4480560"/>
              <a:gd name="connsiteX4" fmla="*/ 0 w 12192000"/>
              <a:gd name="connsiteY4" fmla="*/ 0 h 448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480560">
                <a:moveTo>
                  <a:pt x="0" y="0"/>
                </a:moveTo>
                <a:lnTo>
                  <a:pt x="12192000" y="0"/>
                </a:lnTo>
                <a:lnTo>
                  <a:pt x="12192000" y="4480560"/>
                </a:lnTo>
                <a:lnTo>
                  <a:pt x="0" y="3493008"/>
                </a:lnTo>
                <a:lnTo>
                  <a:pt x="0" y="0"/>
                </a:ln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3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-13986" y="3484308"/>
            <a:ext cx="4035957" cy="3384355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5050667"/>
              <a:gd name="connsiteY0" fmla="*/ 0 h 6140864"/>
              <a:gd name="connsiteX1" fmla="*/ 4587872 w 5050667"/>
              <a:gd name="connsiteY1" fmla="*/ 1241683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294372 w 5050667"/>
              <a:gd name="connsiteY1" fmla="*/ 1702248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587872 w 5050667"/>
              <a:gd name="connsiteY1" fmla="*/ 1307478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587872 w 5050667"/>
              <a:gd name="connsiteY1" fmla="*/ 1285547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634216 w 5050667"/>
              <a:gd name="connsiteY1" fmla="*/ 1263615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587875 w 5050667"/>
              <a:gd name="connsiteY1" fmla="*/ 1285547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0 w 5050667"/>
              <a:gd name="connsiteY0" fmla="*/ 0 h 6140864"/>
              <a:gd name="connsiteX1" fmla="*/ 4587875 w 5050667"/>
              <a:gd name="connsiteY1" fmla="*/ 1197820 h 6140864"/>
              <a:gd name="connsiteX2" fmla="*/ 5050667 w 5050667"/>
              <a:gd name="connsiteY2" fmla="*/ 6140864 h 6140864"/>
              <a:gd name="connsiteX3" fmla="*/ 0 w 5050667"/>
              <a:gd name="connsiteY3" fmla="*/ 6140864 h 6140864"/>
              <a:gd name="connsiteX4" fmla="*/ 0 w 5050667"/>
              <a:gd name="connsiteY4" fmla="*/ 0 h 6140864"/>
              <a:gd name="connsiteX0" fmla="*/ 15447 w 5050667"/>
              <a:gd name="connsiteY0" fmla="*/ 0 h 5504845"/>
              <a:gd name="connsiteX1" fmla="*/ 4587875 w 5050667"/>
              <a:gd name="connsiteY1" fmla="*/ 561801 h 5504845"/>
              <a:gd name="connsiteX2" fmla="*/ 5050667 w 5050667"/>
              <a:gd name="connsiteY2" fmla="*/ 5504845 h 5504845"/>
              <a:gd name="connsiteX3" fmla="*/ 0 w 5050667"/>
              <a:gd name="connsiteY3" fmla="*/ 5504845 h 5504845"/>
              <a:gd name="connsiteX4" fmla="*/ 15447 w 5050667"/>
              <a:gd name="connsiteY4" fmla="*/ 0 h 5504845"/>
              <a:gd name="connsiteX0" fmla="*/ 15447 w 4587875"/>
              <a:gd name="connsiteY0" fmla="*/ 0 h 5504845"/>
              <a:gd name="connsiteX1" fmla="*/ 4587875 w 4587875"/>
              <a:gd name="connsiteY1" fmla="*/ 561801 h 5504845"/>
              <a:gd name="connsiteX2" fmla="*/ 3598614 w 4587875"/>
              <a:gd name="connsiteY2" fmla="*/ 5504845 h 5504845"/>
              <a:gd name="connsiteX3" fmla="*/ 0 w 4587875"/>
              <a:gd name="connsiteY3" fmla="*/ 5504845 h 5504845"/>
              <a:gd name="connsiteX4" fmla="*/ 15447 w 4587875"/>
              <a:gd name="connsiteY4" fmla="*/ 0 h 5504845"/>
              <a:gd name="connsiteX0" fmla="*/ 15447 w 4609759"/>
              <a:gd name="connsiteY0" fmla="*/ 0 h 5504845"/>
              <a:gd name="connsiteX1" fmla="*/ 4609759 w 4609759"/>
              <a:gd name="connsiteY1" fmla="*/ 551445 h 5504845"/>
              <a:gd name="connsiteX2" fmla="*/ 3598614 w 4609759"/>
              <a:gd name="connsiteY2" fmla="*/ 5504845 h 5504845"/>
              <a:gd name="connsiteX3" fmla="*/ 0 w 4609759"/>
              <a:gd name="connsiteY3" fmla="*/ 5504845 h 5504845"/>
              <a:gd name="connsiteX4" fmla="*/ 15447 w 4609759"/>
              <a:gd name="connsiteY4" fmla="*/ 0 h 5504845"/>
              <a:gd name="connsiteX0" fmla="*/ 0 w 4615320"/>
              <a:gd name="connsiteY0" fmla="*/ 0 h 5489931"/>
              <a:gd name="connsiteX1" fmla="*/ 4615320 w 4615320"/>
              <a:gd name="connsiteY1" fmla="*/ 536531 h 5489931"/>
              <a:gd name="connsiteX2" fmla="*/ 3604175 w 4615320"/>
              <a:gd name="connsiteY2" fmla="*/ 5489931 h 5489931"/>
              <a:gd name="connsiteX3" fmla="*/ 5561 w 4615320"/>
              <a:gd name="connsiteY3" fmla="*/ 5489931 h 5489931"/>
              <a:gd name="connsiteX4" fmla="*/ 0 w 4615320"/>
              <a:gd name="connsiteY4" fmla="*/ 0 h 5489931"/>
              <a:gd name="connsiteX0" fmla="*/ 0 w 4625824"/>
              <a:gd name="connsiteY0" fmla="*/ 0 h 5489931"/>
              <a:gd name="connsiteX1" fmla="*/ 4625824 w 4625824"/>
              <a:gd name="connsiteY1" fmla="*/ 506704 h 5489931"/>
              <a:gd name="connsiteX2" fmla="*/ 3604175 w 4625824"/>
              <a:gd name="connsiteY2" fmla="*/ 5489931 h 5489931"/>
              <a:gd name="connsiteX3" fmla="*/ 5561 w 4625824"/>
              <a:gd name="connsiteY3" fmla="*/ 5489931 h 5489931"/>
              <a:gd name="connsiteX4" fmla="*/ 0 w 4625824"/>
              <a:gd name="connsiteY4" fmla="*/ 0 h 5489931"/>
              <a:gd name="connsiteX0" fmla="*/ 5206 w 4620526"/>
              <a:gd name="connsiteY0" fmla="*/ 0 h 5534672"/>
              <a:gd name="connsiteX1" fmla="*/ 4620526 w 4620526"/>
              <a:gd name="connsiteY1" fmla="*/ 551445 h 5534672"/>
              <a:gd name="connsiteX2" fmla="*/ 3598877 w 4620526"/>
              <a:gd name="connsiteY2" fmla="*/ 5534672 h 5534672"/>
              <a:gd name="connsiteX3" fmla="*/ 263 w 4620526"/>
              <a:gd name="connsiteY3" fmla="*/ 5534672 h 5534672"/>
              <a:gd name="connsiteX4" fmla="*/ 5206 w 4620526"/>
              <a:gd name="connsiteY4" fmla="*/ 0 h 5534672"/>
              <a:gd name="connsiteX0" fmla="*/ 0 w 4636328"/>
              <a:gd name="connsiteY0" fmla="*/ 0 h 5519758"/>
              <a:gd name="connsiteX1" fmla="*/ 4636328 w 4636328"/>
              <a:gd name="connsiteY1" fmla="*/ 536531 h 5519758"/>
              <a:gd name="connsiteX2" fmla="*/ 3614679 w 4636328"/>
              <a:gd name="connsiteY2" fmla="*/ 5519758 h 5519758"/>
              <a:gd name="connsiteX3" fmla="*/ 16065 w 4636328"/>
              <a:gd name="connsiteY3" fmla="*/ 5519758 h 5519758"/>
              <a:gd name="connsiteX4" fmla="*/ 0 w 4636328"/>
              <a:gd name="connsiteY4" fmla="*/ 0 h 551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328" h="5519758">
                <a:moveTo>
                  <a:pt x="0" y="0"/>
                </a:moveTo>
                <a:lnTo>
                  <a:pt x="4636328" y="536531"/>
                </a:lnTo>
                <a:lnTo>
                  <a:pt x="3614679" y="5519758"/>
                </a:lnTo>
                <a:lnTo>
                  <a:pt x="16065" y="5519758"/>
                </a:lnTo>
                <a:cubicBezTo>
                  <a:pt x="14211" y="3689781"/>
                  <a:pt x="1854" y="1829977"/>
                  <a:pt x="0" y="0"/>
                </a:cubicBez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126545" y="3814975"/>
            <a:ext cx="4737296" cy="3053688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415625"/>
              <a:gd name="connsiteX1" fmla="*/ 6753847 w 6753847"/>
              <a:gd name="connsiteY1" fmla="*/ 0 h 1415625"/>
              <a:gd name="connsiteX2" fmla="*/ 6390503 w 6753847"/>
              <a:gd name="connsiteY2" fmla="*/ 1391424 h 1415625"/>
              <a:gd name="connsiteX3" fmla="*/ 1653988 w 6753847"/>
              <a:gd name="connsiteY3" fmla="*/ 1415625 h 1415625"/>
              <a:gd name="connsiteX4" fmla="*/ 0 w 6753847"/>
              <a:gd name="connsiteY4" fmla="*/ 0 h 1415625"/>
              <a:gd name="connsiteX0" fmla="*/ 833718 w 5099859"/>
              <a:gd name="connsiteY0" fmla="*/ 0 h 3002378"/>
              <a:gd name="connsiteX1" fmla="*/ 5099859 w 5099859"/>
              <a:gd name="connsiteY1" fmla="*/ 1586753 h 3002378"/>
              <a:gd name="connsiteX2" fmla="*/ 4736515 w 5099859"/>
              <a:gd name="connsiteY2" fmla="*/ 2978177 h 3002378"/>
              <a:gd name="connsiteX3" fmla="*/ 0 w 5099859"/>
              <a:gd name="connsiteY3" fmla="*/ 3002378 h 3002378"/>
              <a:gd name="connsiteX4" fmla="*/ 833718 w 5099859"/>
              <a:gd name="connsiteY4" fmla="*/ 0 h 3002378"/>
              <a:gd name="connsiteX0" fmla="*/ 833718 w 4736515"/>
              <a:gd name="connsiteY0" fmla="*/ 0 h 3002378"/>
              <a:gd name="connsiteX1" fmla="*/ 4252695 w 4736515"/>
              <a:gd name="connsiteY1" fmla="*/ 228600 h 3002378"/>
              <a:gd name="connsiteX2" fmla="*/ 4736515 w 4736515"/>
              <a:gd name="connsiteY2" fmla="*/ 2978177 h 3002378"/>
              <a:gd name="connsiteX3" fmla="*/ 0 w 4736515"/>
              <a:gd name="connsiteY3" fmla="*/ 3002378 h 3002378"/>
              <a:gd name="connsiteX4" fmla="*/ 833718 w 4736515"/>
              <a:gd name="connsiteY4" fmla="*/ 0 h 3002378"/>
              <a:gd name="connsiteX0" fmla="*/ 833718 w 4709620"/>
              <a:gd name="connsiteY0" fmla="*/ 0 h 3002378"/>
              <a:gd name="connsiteX1" fmla="*/ 4252695 w 4709620"/>
              <a:gd name="connsiteY1" fmla="*/ 228600 h 3002378"/>
              <a:gd name="connsiteX2" fmla="*/ 4709620 w 4709620"/>
              <a:gd name="connsiteY2" fmla="*/ 2991624 h 3002378"/>
              <a:gd name="connsiteX3" fmla="*/ 0 w 4709620"/>
              <a:gd name="connsiteY3" fmla="*/ 3002378 h 3002378"/>
              <a:gd name="connsiteX4" fmla="*/ 833718 w 4709620"/>
              <a:gd name="connsiteY4" fmla="*/ 0 h 3002378"/>
              <a:gd name="connsiteX0" fmla="*/ 847165 w 4709620"/>
              <a:gd name="connsiteY0" fmla="*/ 0 h 3029272"/>
              <a:gd name="connsiteX1" fmla="*/ 4252695 w 4709620"/>
              <a:gd name="connsiteY1" fmla="*/ 255494 h 3029272"/>
              <a:gd name="connsiteX2" fmla="*/ 4709620 w 4709620"/>
              <a:gd name="connsiteY2" fmla="*/ 3018518 h 3029272"/>
              <a:gd name="connsiteX3" fmla="*/ 0 w 4709620"/>
              <a:gd name="connsiteY3" fmla="*/ 3029272 h 3029272"/>
              <a:gd name="connsiteX4" fmla="*/ 847165 w 4709620"/>
              <a:gd name="connsiteY4" fmla="*/ 0 h 3029272"/>
              <a:gd name="connsiteX0" fmla="*/ 857213 w 4709620"/>
              <a:gd name="connsiteY0" fmla="*/ 0 h 3044345"/>
              <a:gd name="connsiteX1" fmla="*/ 4252695 w 4709620"/>
              <a:gd name="connsiteY1" fmla="*/ 270567 h 3044345"/>
              <a:gd name="connsiteX2" fmla="*/ 4709620 w 4709620"/>
              <a:gd name="connsiteY2" fmla="*/ 3033591 h 3044345"/>
              <a:gd name="connsiteX3" fmla="*/ 0 w 4709620"/>
              <a:gd name="connsiteY3" fmla="*/ 3044345 h 3044345"/>
              <a:gd name="connsiteX4" fmla="*/ 857213 w 4709620"/>
              <a:gd name="connsiteY4" fmla="*/ 0 h 3044345"/>
              <a:gd name="connsiteX0" fmla="*/ 882333 w 4734740"/>
              <a:gd name="connsiteY0" fmla="*/ 0 h 3049369"/>
              <a:gd name="connsiteX1" fmla="*/ 4277815 w 4734740"/>
              <a:gd name="connsiteY1" fmla="*/ 270567 h 3049369"/>
              <a:gd name="connsiteX2" fmla="*/ 4734740 w 4734740"/>
              <a:gd name="connsiteY2" fmla="*/ 3033591 h 3049369"/>
              <a:gd name="connsiteX3" fmla="*/ 0 w 4734740"/>
              <a:gd name="connsiteY3" fmla="*/ 3049369 h 3049369"/>
              <a:gd name="connsiteX4" fmla="*/ 882333 w 4734740"/>
              <a:gd name="connsiteY4" fmla="*/ 0 h 3049369"/>
              <a:gd name="connsiteX0" fmla="*/ 882333 w 4764885"/>
              <a:gd name="connsiteY0" fmla="*/ 0 h 3053688"/>
              <a:gd name="connsiteX1" fmla="*/ 4277815 w 4764885"/>
              <a:gd name="connsiteY1" fmla="*/ 270567 h 3053688"/>
              <a:gd name="connsiteX2" fmla="*/ 4764885 w 4764885"/>
              <a:gd name="connsiteY2" fmla="*/ 3053688 h 3053688"/>
              <a:gd name="connsiteX3" fmla="*/ 0 w 4764885"/>
              <a:gd name="connsiteY3" fmla="*/ 3049369 h 3053688"/>
              <a:gd name="connsiteX4" fmla="*/ 882333 w 4764885"/>
              <a:gd name="connsiteY4" fmla="*/ 0 h 3053688"/>
              <a:gd name="connsiteX0" fmla="*/ 882333 w 4764885"/>
              <a:gd name="connsiteY0" fmla="*/ 0 h 3053688"/>
              <a:gd name="connsiteX1" fmla="*/ 4312984 w 4764885"/>
              <a:gd name="connsiteY1" fmla="*/ 275591 h 3053688"/>
              <a:gd name="connsiteX2" fmla="*/ 4764885 w 4764885"/>
              <a:gd name="connsiteY2" fmla="*/ 3053688 h 3053688"/>
              <a:gd name="connsiteX3" fmla="*/ 0 w 4764885"/>
              <a:gd name="connsiteY3" fmla="*/ 3049369 h 3053688"/>
              <a:gd name="connsiteX4" fmla="*/ 882333 w 4764885"/>
              <a:gd name="connsiteY4" fmla="*/ 0 h 305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4885" h="3053688">
                <a:moveTo>
                  <a:pt x="882333" y="0"/>
                </a:moveTo>
                <a:lnTo>
                  <a:pt x="4312984" y="275591"/>
                </a:lnTo>
                <a:lnTo>
                  <a:pt x="4764885" y="3053688"/>
                </a:lnTo>
                <a:lnTo>
                  <a:pt x="0" y="3049369"/>
                </a:lnTo>
                <a:lnTo>
                  <a:pt x="882333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410836" y="4088455"/>
            <a:ext cx="4802107" cy="2782993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1351722 w 7168310"/>
              <a:gd name="connsiteY0" fmla="*/ 0 h 5466453"/>
              <a:gd name="connsiteX1" fmla="*/ 7168310 w 7168310"/>
              <a:gd name="connsiteY1" fmla="*/ 3022080 h 5466453"/>
              <a:gd name="connsiteX2" fmla="*/ 7154863 w 7168310"/>
              <a:gd name="connsiteY2" fmla="*/ 5466453 h 5466453"/>
              <a:gd name="connsiteX3" fmla="*/ 0 w 7168310"/>
              <a:gd name="connsiteY3" fmla="*/ 5466453 h 5466453"/>
              <a:gd name="connsiteX4" fmla="*/ 1351722 w 7168310"/>
              <a:gd name="connsiteY4" fmla="*/ 0 h 5466453"/>
              <a:gd name="connsiteX0" fmla="*/ 0 w 5816588"/>
              <a:gd name="connsiteY0" fmla="*/ 0 h 5466453"/>
              <a:gd name="connsiteX1" fmla="*/ 5816588 w 5816588"/>
              <a:gd name="connsiteY1" fmla="*/ 3022080 h 5466453"/>
              <a:gd name="connsiteX2" fmla="*/ 5803141 w 5816588"/>
              <a:gd name="connsiteY2" fmla="*/ 5466453 h 5466453"/>
              <a:gd name="connsiteX3" fmla="*/ 1472161 w 5816588"/>
              <a:gd name="connsiteY3" fmla="*/ 5439559 h 5466453"/>
              <a:gd name="connsiteX4" fmla="*/ 0 w 5816588"/>
              <a:gd name="connsiteY4" fmla="*/ 0 h 5466453"/>
              <a:gd name="connsiteX0" fmla="*/ 0 w 4794612"/>
              <a:gd name="connsiteY0" fmla="*/ 0 h 2777041"/>
              <a:gd name="connsiteX1" fmla="*/ 4794612 w 4794612"/>
              <a:gd name="connsiteY1" fmla="*/ 332668 h 2777041"/>
              <a:gd name="connsiteX2" fmla="*/ 4781165 w 4794612"/>
              <a:gd name="connsiteY2" fmla="*/ 2777041 h 2777041"/>
              <a:gd name="connsiteX3" fmla="*/ 450185 w 4794612"/>
              <a:gd name="connsiteY3" fmla="*/ 2750147 h 2777041"/>
              <a:gd name="connsiteX4" fmla="*/ 0 w 4794612"/>
              <a:gd name="connsiteY4" fmla="*/ 0 h 2777041"/>
              <a:gd name="connsiteX0" fmla="*/ 0 w 4794612"/>
              <a:gd name="connsiteY0" fmla="*/ 0 h 2790488"/>
              <a:gd name="connsiteX1" fmla="*/ 4794612 w 4794612"/>
              <a:gd name="connsiteY1" fmla="*/ 332668 h 2790488"/>
              <a:gd name="connsiteX2" fmla="*/ 4781165 w 4794612"/>
              <a:gd name="connsiteY2" fmla="*/ 2777041 h 2790488"/>
              <a:gd name="connsiteX3" fmla="*/ 463632 w 4794612"/>
              <a:gd name="connsiteY3" fmla="*/ 2790488 h 2790488"/>
              <a:gd name="connsiteX4" fmla="*/ 0 w 4794612"/>
              <a:gd name="connsiteY4" fmla="*/ 0 h 2790488"/>
              <a:gd name="connsiteX0" fmla="*/ 0 w 4802107"/>
              <a:gd name="connsiteY0" fmla="*/ 0 h 2790488"/>
              <a:gd name="connsiteX1" fmla="*/ 4802107 w 4802107"/>
              <a:gd name="connsiteY1" fmla="*/ 392629 h 2790488"/>
              <a:gd name="connsiteX2" fmla="*/ 4781165 w 4802107"/>
              <a:gd name="connsiteY2" fmla="*/ 2777041 h 2790488"/>
              <a:gd name="connsiteX3" fmla="*/ 463632 w 4802107"/>
              <a:gd name="connsiteY3" fmla="*/ 2790488 h 2790488"/>
              <a:gd name="connsiteX4" fmla="*/ 0 w 4802107"/>
              <a:gd name="connsiteY4" fmla="*/ 0 h 2790488"/>
              <a:gd name="connsiteX0" fmla="*/ 0 w 4802107"/>
              <a:gd name="connsiteY0" fmla="*/ 0 h 2782993"/>
              <a:gd name="connsiteX1" fmla="*/ 4802107 w 4802107"/>
              <a:gd name="connsiteY1" fmla="*/ 385134 h 2782993"/>
              <a:gd name="connsiteX2" fmla="*/ 4781165 w 4802107"/>
              <a:gd name="connsiteY2" fmla="*/ 2769546 h 2782993"/>
              <a:gd name="connsiteX3" fmla="*/ 463632 w 4802107"/>
              <a:gd name="connsiteY3" fmla="*/ 2782993 h 2782993"/>
              <a:gd name="connsiteX4" fmla="*/ 0 w 4802107"/>
              <a:gd name="connsiteY4" fmla="*/ 0 h 278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2107" h="2782993">
                <a:moveTo>
                  <a:pt x="0" y="0"/>
                </a:moveTo>
                <a:cubicBezTo>
                  <a:pt x="1598204" y="110889"/>
                  <a:pt x="3203903" y="274245"/>
                  <a:pt x="4802107" y="385134"/>
                </a:cubicBezTo>
                <a:cubicBezTo>
                  <a:pt x="4797625" y="1199925"/>
                  <a:pt x="4785647" y="1954755"/>
                  <a:pt x="4781165" y="2769546"/>
                </a:cubicBezTo>
                <a:lnTo>
                  <a:pt x="463632" y="2782993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52713" y="951523"/>
            <a:ext cx="8494118" cy="56997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665358" y="1647275"/>
            <a:ext cx="10734162" cy="17360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  <a:ea typeface="Arial Narrow Regular" charset="0"/>
                <a:cs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646716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0160" y="-10160"/>
            <a:ext cx="9245600" cy="6868160"/>
          </a:xfrm>
          <a:custGeom>
            <a:avLst/>
            <a:gdLst>
              <a:gd name="connsiteX0" fmla="*/ 0 w 7335520"/>
              <a:gd name="connsiteY0" fmla="*/ 0 h 6858000"/>
              <a:gd name="connsiteX1" fmla="*/ 7335520 w 7335520"/>
              <a:gd name="connsiteY1" fmla="*/ 0 h 6858000"/>
              <a:gd name="connsiteX2" fmla="*/ 7335520 w 7335520"/>
              <a:gd name="connsiteY2" fmla="*/ 6858000 h 6858000"/>
              <a:gd name="connsiteX3" fmla="*/ 0 w 7335520"/>
              <a:gd name="connsiteY3" fmla="*/ 6858000 h 6858000"/>
              <a:gd name="connsiteX4" fmla="*/ 0 w 7335520"/>
              <a:gd name="connsiteY4" fmla="*/ 0 h 6858000"/>
              <a:gd name="connsiteX0" fmla="*/ 0 w 9245600"/>
              <a:gd name="connsiteY0" fmla="*/ 10160 h 6868160"/>
              <a:gd name="connsiteX1" fmla="*/ 9245600 w 9245600"/>
              <a:gd name="connsiteY1" fmla="*/ 0 h 6868160"/>
              <a:gd name="connsiteX2" fmla="*/ 7335520 w 9245600"/>
              <a:gd name="connsiteY2" fmla="*/ 6868160 h 6868160"/>
              <a:gd name="connsiteX3" fmla="*/ 0 w 9245600"/>
              <a:gd name="connsiteY3" fmla="*/ 6868160 h 6868160"/>
              <a:gd name="connsiteX4" fmla="*/ 0 w 9245600"/>
              <a:gd name="connsiteY4" fmla="*/ 10160 h 68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600" h="6868160">
                <a:moveTo>
                  <a:pt x="0" y="10160"/>
                </a:moveTo>
                <a:lnTo>
                  <a:pt x="9245600" y="0"/>
                </a:lnTo>
                <a:lnTo>
                  <a:pt x="7335520" y="6868160"/>
                </a:lnTo>
                <a:lnTo>
                  <a:pt x="0" y="6868160"/>
                </a:lnTo>
                <a:lnTo>
                  <a:pt x="0" y="10160"/>
                </a:ln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296912" y="-22073"/>
            <a:ext cx="4895089" cy="6897787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4552122 w 7154863"/>
              <a:gd name="connsiteY0" fmla="*/ 8274 h 4770714"/>
              <a:gd name="connsiteX1" fmla="*/ 7154863 w 7154863"/>
              <a:gd name="connsiteY1" fmla="*/ 0 h 4770714"/>
              <a:gd name="connsiteX2" fmla="*/ 7154863 w 7154863"/>
              <a:gd name="connsiteY2" fmla="*/ 4770714 h 4770714"/>
              <a:gd name="connsiteX3" fmla="*/ 0 w 7154863"/>
              <a:gd name="connsiteY3" fmla="*/ 4770714 h 4770714"/>
              <a:gd name="connsiteX4" fmla="*/ 4552122 w 7154863"/>
              <a:gd name="connsiteY4" fmla="*/ 8274 h 4770714"/>
              <a:gd name="connsiteX0" fmla="*/ 1908313 w 4511054"/>
              <a:gd name="connsiteY0" fmla="*/ 8274 h 4770714"/>
              <a:gd name="connsiteX1" fmla="*/ 4511054 w 4511054"/>
              <a:gd name="connsiteY1" fmla="*/ 0 h 4770714"/>
              <a:gd name="connsiteX2" fmla="*/ 4511054 w 4511054"/>
              <a:gd name="connsiteY2" fmla="*/ 4770714 h 4770714"/>
              <a:gd name="connsiteX3" fmla="*/ 0 w 4511054"/>
              <a:gd name="connsiteY3" fmla="*/ 4756909 h 4770714"/>
              <a:gd name="connsiteX4" fmla="*/ 1908313 w 4511054"/>
              <a:gd name="connsiteY4" fmla="*/ 8274 h 4770714"/>
              <a:gd name="connsiteX0" fmla="*/ 2007704 w 4511054"/>
              <a:gd name="connsiteY0" fmla="*/ 8274 h 4770714"/>
              <a:gd name="connsiteX1" fmla="*/ 4511054 w 4511054"/>
              <a:gd name="connsiteY1" fmla="*/ 0 h 4770714"/>
              <a:gd name="connsiteX2" fmla="*/ 4511054 w 4511054"/>
              <a:gd name="connsiteY2" fmla="*/ 4770714 h 4770714"/>
              <a:gd name="connsiteX3" fmla="*/ 0 w 4511054"/>
              <a:gd name="connsiteY3" fmla="*/ 4756909 h 4770714"/>
              <a:gd name="connsiteX4" fmla="*/ 2007704 w 4511054"/>
              <a:gd name="connsiteY4" fmla="*/ 8274 h 4770714"/>
              <a:gd name="connsiteX0" fmla="*/ 2007704 w 4511054"/>
              <a:gd name="connsiteY0" fmla="*/ 8274 h 4771020"/>
              <a:gd name="connsiteX1" fmla="*/ 4511054 w 4511054"/>
              <a:gd name="connsiteY1" fmla="*/ 0 h 4771020"/>
              <a:gd name="connsiteX2" fmla="*/ 4511054 w 4511054"/>
              <a:gd name="connsiteY2" fmla="*/ 4770714 h 4771020"/>
              <a:gd name="connsiteX3" fmla="*/ 0 w 4511054"/>
              <a:gd name="connsiteY3" fmla="*/ 4771020 h 4771020"/>
              <a:gd name="connsiteX4" fmla="*/ 2007704 w 4511054"/>
              <a:gd name="connsiteY4" fmla="*/ 8274 h 4771020"/>
              <a:gd name="connsiteX0" fmla="*/ 2007705 w 4511054"/>
              <a:gd name="connsiteY0" fmla="*/ 15330 h 4771020"/>
              <a:gd name="connsiteX1" fmla="*/ 4511054 w 4511054"/>
              <a:gd name="connsiteY1" fmla="*/ 0 h 4771020"/>
              <a:gd name="connsiteX2" fmla="*/ 4511054 w 4511054"/>
              <a:gd name="connsiteY2" fmla="*/ 4770714 h 4771020"/>
              <a:gd name="connsiteX3" fmla="*/ 0 w 4511054"/>
              <a:gd name="connsiteY3" fmla="*/ 4771020 h 4771020"/>
              <a:gd name="connsiteX4" fmla="*/ 2007705 w 4511054"/>
              <a:gd name="connsiteY4" fmla="*/ 15330 h 4771020"/>
              <a:gd name="connsiteX0" fmla="*/ 2007705 w 4511054"/>
              <a:gd name="connsiteY0" fmla="*/ 1219 h 4771020"/>
              <a:gd name="connsiteX1" fmla="*/ 4511054 w 4511054"/>
              <a:gd name="connsiteY1" fmla="*/ 0 h 4771020"/>
              <a:gd name="connsiteX2" fmla="*/ 4511054 w 4511054"/>
              <a:gd name="connsiteY2" fmla="*/ 4770714 h 4771020"/>
              <a:gd name="connsiteX3" fmla="*/ 0 w 4511054"/>
              <a:gd name="connsiteY3" fmla="*/ 4771020 h 4771020"/>
              <a:gd name="connsiteX4" fmla="*/ 2007705 w 4511054"/>
              <a:gd name="connsiteY4" fmla="*/ 1219 h 4771020"/>
              <a:gd name="connsiteX0" fmla="*/ 1636510 w 4139859"/>
              <a:gd name="connsiteY0" fmla="*/ 1219 h 4790070"/>
              <a:gd name="connsiteX1" fmla="*/ 4139859 w 4139859"/>
              <a:gd name="connsiteY1" fmla="*/ 0 h 4790070"/>
              <a:gd name="connsiteX2" fmla="*/ 4139859 w 4139859"/>
              <a:gd name="connsiteY2" fmla="*/ 4770714 h 4790070"/>
              <a:gd name="connsiteX3" fmla="*/ 0 w 4139859"/>
              <a:gd name="connsiteY3" fmla="*/ 4790070 h 4790070"/>
              <a:gd name="connsiteX4" fmla="*/ 1636510 w 4139859"/>
              <a:gd name="connsiteY4" fmla="*/ 1219 h 479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859" h="4790070">
                <a:moveTo>
                  <a:pt x="1636510" y="1219"/>
                </a:moveTo>
                <a:lnTo>
                  <a:pt x="4139859" y="0"/>
                </a:lnTo>
                <a:lnTo>
                  <a:pt x="4139859" y="4770714"/>
                </a:lnTo>
                <a:lnTo>
                  <a:pt x="0" y="4790070"/>
                </a:lnTo>
                <a:lnTo>
                  <a:pt x="1636510" y="1219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9" y="304352"/>
            <a:ext cx="1492571" cy="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6600" y="1234480"/>
            <a:ext cx="7254032" cy="6756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ts val="3300"/>
              </a:lnSpc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6600" y="3911600"/>
            <a:ext cx="7254032" cy="2125815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606600" y="2050715"/>
            <a:ext cx="7254032" cy="16445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58000" y="0"/>
            <a:ext cx="5334000" cy="6858000"/>
          </a:xfrm>
          <a:custGeom>
            <a:avLst/>
            <a:gdLst>
              <a:gd name="connsiteX0" fmla="*/ 0 w 5334000"/>
              <a:gd name="connsiteY0" fmla="*/ 0 h 6858000"/>
              <a:gd name="connsiteX1" fmla="*/ 5334000 w 5334000"/>
              <a:gd name="connsiteY1" fmla="*/ 0 h 6858000"/>
              <a:gd name="connsiteX2" fmla="*/ 5334000 w 5334000"/>
              <a:gd name="connsiteY2" fmla="*/ 6858000 h 6858000"/>
              <a:gd name="connsiteX3" fmla="*/ 0 w 5334000"/>
              <a:gd name="connsiteY3" fmla="*/ 6858000 h 6858000"/>
              <a:gd name="connsiteX4" fmla="*/ 0 w 5334000"/>
              <a:gd name="connsiteY4" fmla="*/ 0 h 6858000"/>
              <a:gd name="connsiteX0" fmla="*/ 2438400 w 5334000"/>
              <a:gd name="connsiteY0" fmla="*/ 0 h 6858000"/>
              <a:gd name="connsiteX1" fmla="*/ 5334000 w 5334000"/>
              <a:gd name="connsiteY1" fmla="*/ 0 h 6858000"/>
              <a:gd name="connsiteX2" fmla="*/ 5334000 w 5334000"/>
              <a:gd name="connsiteY2" fmla="*/ 6858000 h 6858000"/>
              <a:gd name="connsiteX3" fmla="*/ 0 w 5334000"/>
              <a:gd name="connsiteY3" fmla="*/ 6858000 h 6858000"/>
              <a:gd name="connsiteX4" fmla="*/ 2438400 w 5334000"/>
              <a:gd name="connsiteY4" fmla="*/ 0 h 6858000"/>
              <a:gd name="connsiteX0" fmla="*/ 2357120 w 5334000"/>
              <a:gd name="connsiteY0" fmla="*/ 10160 h 6858000"/>
              <a:gd name="connsiteX1" fmla="*/ 5334000 w 5334000"/>
              <a:gd name="connsiteY1" fmla="*/ 0 h 6858000"/>
              <a:gd name="connsiteX2" fmla="*/ 5334000 w 5334000"/>
              <a:gd name="connsiteY2" fmla="*/ 6858000 h 6858000"/>
              <a:gd name="connsiteX3" fmla="*/ 0 w 5334000"/>
              <a:gd name="connsiteY3" fmla="*/ 6858000 h 6858000"/>
              <a:gd name="connsiteX4" fmla="*/ 2357120 w 5334000"/>
              <a:gd name="connsiteY4" fmla="*/ 101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0" h="6858000">
                <a:moveTo>
                  <a:pt x="2357120" y="10160"/>
                </a:moveTo>
                <a:lnTo>
                  <a:pt x="5334000" y="0"/>
                </a:lnTo>
                <a:lnTo>
                  <a:pt x="5334000" y="6858000"/>
                </a:lnTo>
                <a:lnTo>
                  <a:pt x="0" y="6858000"/>
                </a:lnTo>
                <a:lnTo>
                  <a:pt x="2357120" y="10160"/>
                </a:lnTo>
                <a:close/>
              </a:path>
            </a:pathLst>
          </a:custGeom>
          <a:solidFill>
            <a:srgbClr val="F26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781826" y="1725369"/>
            <a:ext cx="3173506" cy="102449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8781826" y="2847298"/>
            <a:ext cx="3173506" cy="1516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0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8781826" y="4451246"/>
            <a:ext cx="3173506" cy="15168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Char char="&gt;"/>
              <a:defRPr sz="20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-19008" y="0"/>
            <a:ext cx="9281879" cy="6857999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5657307"/>
              <a:gd name="connsiteY0" fmla="*/ 0 h 6140864"/>
              <a:gd name="connsiteX1" fmla="*/ 5657307 w 5657307"/>
              <a:gd name="connsiteY1" fmla="*/ 687501 h 6140864"/>
              <a:gd name="connsiteX2" fmla="*/ 5050667 w 5657307"/>
              <a:gd name="connsiteY2" fmla="*/ 6140864 h 6140864"/>
              <a:gd name="connsiteX3" fmla="*/ 0 w 5657307"/>
              <a:gd name="connsiteY3" fmla="*/ 6140864 h 6140864"/>
              <a:gd name="connsiteX4" fmla="*/ 0 w 5657307"/>
              <a:gd name="connsiteY4" fmla="*/ 0 h 6140864"/>
              <a:gd name="connsiteX0" fmla="*/ 10694 w 5657307"/>
              <a:gd name="connsiteY0" fmla="*/ 0 h 6846716"/>
              <a:gd name="connsiteX1" fmla="*/ 5657307 w 5657307"/>
              <a:gd name="connsiteY1" fmla="*/ 1393353 h 6846716"/>
              <a:gd name="connsiteX2" fmla="*/ 5050667 w 5657307"/>
              <a:gd name="connsiteY2" fmla="*/ 6846716 h 6846716"/>
              <a:gd name="connsiteX3" fmla="*/ 0 w 5657307"/>
              <a:gd name="connsiteY3" fmla="*/ 6846716 h 6846716"/>
              <a:gd name="connsiteX4" fmla="*/ 10694 w 5657307"/>
              <a:gd name="connsiteY4" fmla="*/ 0 h 6846716"/>
              <a:gd name="connsiteX0" fmla="*/ 10694 w 5702129"/>
              <a:gd name="connsiteY0" fmla="*/ 0 h 6846716"/>
              <a:gd name="connsiteX1" fmla="*/ 5702129 w 5702129"/>
              <a:gd name="connsiteY1" fmla="*/ 936153 h 6846716"/>
              <a:gd name="connsiteX2" fmla="*/ 5050667 w 5702129"/>
              <a:gd name="connsiteY2" fmla="*/ 6846716 h 6846716"/>
              <a:gd name="connsiteX3" fmla="*/ 0 w 5702129"/>
              <a:gd name="connsiteY3" fmla="*/ 6846716 h 6846716"/>
              <a:gd name="connsiteX4" fmla="*/ 10694 w 5702129"/>
              <a:gd name="connsiteY4" fmla="*/ 0 h 6846716"/>
              <a:gd name="connsiteX0" fmla="*/ 10694 w 5702129"/>
              <a:gd name="connsiteY0" fmla="*/ 0 h 6846716"/>
              <a:gd name="connsiteX1" fmla="*/ 5702129 w 5702129"/>
              <a:gd name="connsiteY1" fmla="*/ 922706 h 6846716"/>
              <a:gd name="connsiteX2" fmla="*/ 5050667 w 5702129"/>
              <a:gd name="connsiteY2" fmla="*/ 6846716 h 6846716"/>
              <a:gd name="connsiteX3" fmla="*/ 0 w 5702129"/>
              <a:gd name="connsiteY3" fmla="*/ 6846716 h 6846716"/>
              <a:gd name="connsiteX4" fmla="*/ 10694 w 5702129"/>
              <a:gd name="connsiteY4" fmla="*/ 0 h 6846716"/>
              <a:gd name="connsiteX0" fmla="*/ 573 w 5709936"/>
              <a:gd name="connsiteY0" fmla="*/ 0 h 6846716"/>
              <a:gd name="connsiteX1" fmla="*/ 5709936 w 5709936"/>
              <a:gd name="connsiteY1" fmla="*/ 922706 h 6846716"/>
              <a:gd name="connsiteX2" fmla="*/ 5058474 w 5709936"/>
              <a:gd name="connsiteY2" fmla="*/ 6846716 h 6846716"/>
              <a:gd name="connsiteX3" fmla="*/ 7807 w 5709936"/>
              <a:gd name="connsiteY3" fmla="*/ 6846716 h 6846716"/>
              <a:gd name="connsiteX4" fmla="*/ 573 w 5709936"/>
              <a:gd name="connsiteY4" fmla="*/ 0 h 6846716"/>
              <a:gd name="connsiteX0" fmla="*/ 573 w 5709936"/>
              <a:gd name="connsiteY0" fmla="*/ 0 h 6854211"/>
              <a:gd name="connsiteX1" fmla="*/ 5709936 w 5709936"/>
              <a:gd name="connsiteY1" fmla="*/ 930201 h 6854211"/>
              <a:gd name="connsiteX2" fmla="*/ 5058474 w 5709936"/>
              <a:gd name="connsiteY2" fmla="*/ 6854211 h 6854211"/>
              <a:gd name="connsiteX3" fmla="*/ 7807 w 5709936"/>
              <a:gd name="connsiteY3" fmla="*/ 6854211 h 6854211"/>
              <a:gd name="connsiteX4" fmla="*/ 573 w 5709936"/>
              <a:gd name="connsiteY4" fmla="*/ 0 h 6854211"/>
              <a:gd name="connsiteX0" fmla="*/ 440 w 5714799"/>
              <a:gd name="connsiteY0" fmla="*/ 0 h 6854211"/>
              <a:gd name="connsiteX1" fmla="*/ 5714799 w 5714799"/>
              <a:gd name="connsiteY1" fmla="*/ 930201 h 6854211"/>
              <a:gd name="connsiteX2" fmla="*/ 5063337 w 5714799"/>
              <a:gd name="connsiteY2" fmla="*/ 6854211 h 6854211"/>
              <a:gd name="connsiteX3" fmla="*/ 12670 w 5714799"/>
              <a:gd name="connsiteY3" fmla="*/ 6854211 h 6854211"/>
              <a:gd name="connsiteX4" fmla="*/ 440 w 5714799"/>
              <a:gd name="connsiteY4" fmla="*/ 0 h 6854211"/>
              <a:gd name="connsiteX0" fmla="*/ 440 w 6171982"/>
              <a:gd name="connsiteY0" fmla="*/ 2487 h 6856698"/>
              <a:gd name="connsiteX1" fmla="*/ 6171982 w 6171982"/>
              <a:gd name="connsiteY1" fmla="*/ 0 h 6856698"/>
              <a:gd name="connsiteX2" fmla="*/ 5063337 w 6171982"/>
              <a:gd name="connsiteY2" fmla="*/ 6856698 h 6856698"/>
              <a:gd name="connsiteX3" fmla="*/ 12670 w 6171982"/>
              <a:gd name="connsiteY3" fmla="*/ 6856698 h 6856698"/>
              <a:gd name="connsiteX4" fmla="*/ 440 w 6171982"/>
              <a:gd name="connsiteY4" fmla="*/ 2487 h 6856698"/>
              <a:gd name="connsiteX0" fmla="*/ 440 w 6171982"/>
              <a:gd name="connsiteY0" fmla="*/ 2487 h 6874986"/>
              <a:gd name="connsiteX1" fmla="*/ 6171982 w 6171982"/>
              <a:gd name="connsiteY1" fmla="*/ 0 h 6874986"/>
              <a:gd name="connsiteX2" fmla="*/ 4813410 w 6171982"/>
              <a:gd name="connsiteY2" fmla="*/ 6874986 h 6874986"/>
              <a:gd name="connsiteX3" fmla="*/ 12670 w 6171982"/>
              <a:gd name="connsiteY3" fmla="*/ 6856698 h 6874986"/>
              <a:gd name="connsiteX4" fmla="*/ 440 w 6171982"/>
              <a:gd name="connsiteY4" fmla="*/ 2487 h 6874986"/>
              <a:gd name="connsiteX0" fmla="*/ 440 w 6171982"/>
              <a:gd name="connsiteY0" fmla="*/ 2487 h 6884130"/>
              <a:gd name="connsiteX1" fmla="*/ 6171982 w 6171982"/>
              <a:gd name="connsiteY1" fmla="*/ 0 h 6884130"/>
              <a:gd name="connsiteX2" fmla="*/ 4575675 w 6171982"/>
              <a:gd name="connsiteY2" fmla="*/ 6884130 h 6884130"/>
              <a:gd name="connsiteX3" fmla="*/ 12670 w 6171982"/>
              <a:gd name="connsiteY3" fmla="*/ 6856698 h 6884130"/>
              <a:gd name="connsiteX4" fmla="*/ 440 w 6171982"/>
              <a:gd name="connsiteY4" fmla="*/ 2487 h 6884130"/>
              <a:gd name="connsiteX0" fmla="*/ 440 w 6171982"/>
              <a:gd name="connsiteY0" fmla="*/ 2487 h 6856698"/>
              <a:gd name="connsiteX1" fmla="*/ 6171982 w 6171982"/>
              <a:gd name="connsiteY1" fmla="*/ 0 h 6856698"/>
              <a:gd name="connsiteX2" fmla="*/ 4380610 w 6171982"/>
              <a:gd name="connsiteY2" fmla="*/ 6783546 h 6856698"/>
              <a:gd name="connsiteX3" fmla="*/ 12670 w 6171982"/>
              <a:gd name="connsiteY3" fmla="*/ 6856698 h 6856698"/>
              <a:gd name="connsiteX4" fmla="*/ 440 w 6171982"/>
              <a:gd name="connsiteY4" fmla="*/ 2487 h 6856698"/>
              <a:gd name="connsiteX0" fmla="*/ 440 w 6171982"/>
              <a:gd name="connsiteY0" fmla="*/ 2487 h 6856698"/>
              <a:gd name="connsiteX1" fmla="*/ 6171982 w 6171982"/>
              <a:gd name="connsiteY1" fmla="*/ 0 h 6856698"/>
              <a:gd name="connsiteX2" fmla="*/ 4593962 w 6171982"/>
              <a:gd name="connsiteY2" fmla="*/ 6856698 h 6856698"/>
              <a:gd name="connsiteX3" fmla="*/ 12670 w 6171982"/>
              <a:gd name="connsiteY3" fmla="*/ 6856698 h 6856698"/>
              <a:gd name="connsiteX4" fmla="*/ 440 w 6171982"/>
              <a:gd name="connsiteY4" fmla="*/ 2487 h 685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1982" h="6856698">
                <a:moveTo>
                  <a:pt x="440" y="2487"/>
                </a:moveTo>
                <a:lnTo>
                  <a:pt x="6171982" y="0"/>
                </a:lnTo>
                <a:lnTo>
                  <a:pt x="4593962" y="6856698"/>
                </a:lnTo>
                <a:lnTo>
                  <a:pt x="12670" y="6856698"/>
                </a:lnTo>
                <a:cubicBezTo>
                  <a:pt x="16235" y="4574459"/>
                  <a:pt x="-3125" y="2284726"/>
                  <a:pt x="440" y="2487"/>
                </a:cubicBez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/>
          <p:nvPr userDrawn="1"/>
        </p:nvSpPr>
        <p:spPr>
          <a:xfrm>
            <a:off x="8341360" y="0"/>
            <a:ext cx="3850640" cy="6858000"/>
          </a:xfrm>
          <a:custGeom>
            <a:avLst/>
            <a:gdLst>
              <a:gd name="connsiteX0" fmla="*/ 0 w 5334000"/>
              <a:gd name="connsiteY0" fmla="*/ 0 h 6858000"/>
              <a:gd name="connsiteX1" fmla="*/ 5334000 w 5334000"/>
              <a:gd name="connsiteY1" fmla="*/ 0 h 6858000"/>
              <a:gd name="connsiteX2" fmla="*/ 5334000 w 5334000"/>
              <a:gd name="connsiteY2" fmla="*/ 6858000 h 6858000"/>
              <a:gd name="connsiteX3" fmla="*/ 0 w 5334000"/>
              <a:gd name="connsiteY3" fmla="*/ 6858000 h 6858000"/>
              <a:gd name="connsiteX4" fmla="*/ 0 w 5334000"/>
              <a:gd name="connsiteY4" fmla="*/ 0 h 6858000"/>
              <a:gd name="connsiteX0" fmla="*/ 2438400 w 5334000"/>
              <a:gd name="connsiteY0" fmla="*/ 0 h 6858000"/>
              <a:gd name="connsiteX1" fmla="*/ 5334000 w 5334000"/>
              <a:gd name="connsiteY1" fmla="*/ 0 h 6858000"/>
              <a:gd name="connsiteX2" fmla="*/ 5334000 w 5334000"/>
              <a:gd name="connsiteY2" fmla="*/ 6858000 h 6858000"/>
              <a:gd name="connsiteX3" fmla="*/ 0 w 5334000"/>
              <a:gd name="connsiteY3" fmla="*/ 6858000 h 6858000"/>
              <a:gd name="connsiteX4" fmla="*/ 2438400 w 5334000"/>
              <a:gd name="connsiteY4" fmla="*/ 0 h 6858000"/>
              <a:gd name="connsiteX0" fmla="*/ 2357120 w 5334000"/>
              <a:gd name="connsiteY0" fmla="*/ 10160 h 6858000"/>
              <a:gd name="connsiteX1" fmla="*/ 5334000 w 5334000"/>
              <a:gd name="connsiteY1" fmla="*/ 0 h 6858000"/>
              <a:gd name="connsiteX2" fmla="*/ 5334000 w 5334000"/>
              <a:gd name="connsiteY2" fmla="*/ 6858000 h 6858000"/>
              <a:gd name="connsiteX3" fmla="*/ 0 w 5334000"/>
              <a:gd name="connsiteY3" fmla="*/ 6858000 h 6858000"/>
              <a:gd name="connsiteX4" fmla="*/ 2357120 w 5334000"/>
              <a:gd name="connsiteY4" fmla="*/ 10160 h 6858000"/>
              <a:gd name="connsiteX0" fmla="*/ 2131938 w 5334000"/>
              <a:gd name="connsiteY0" fmla="*/ 0 h 6858000"/>
              <a:gd name="connsiteX1" fmla="*/ 5334000 w 5334000"/>
              <a:gd name="connsiteY1" fmla="*/ 0 h 6858000"/>
              <a:gd name="connsiteX2" fmla="*/ 5334000 w 5334000"/>
              <a:gd name="connsiteY2" fmla="*/ 6858000 h 6858000"/>
              <a:gd name="connsiteX3" fmla="*/ 0 w 5334000"/>
              <a:gd name="connsiteY3" fmla="*/ 6858000 h 6858000"/>
              <a:gd name="connsiteX4" fmla="*/ 2131938 w 5334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0" h="6858000">
                <a:moveTo>
                  <a:pt x="2131938" y="0"/>
                </a:moveTo>
                <a:lnTo>
                  <a:pt x="5334000" y="0"/>
                </a:lnTo>
                <a:lnTo>
                  <a:pt x="5334000" y="6858000"/>
                </a:lnTo>
                <a:lnTo>
                  <a:pt x="0" y="6858000"/>
                </a:lnTo>
                <a:lnTo>
                  <a:pt x="2131938" y="0"/>
                </a:lnTo>
                <a:close/>
              </a:path>
            </a:pathLst>
          </a:cu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-19008" y="0"/>
            <a:ext cx="9894528" cy="6857999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5657307"/>
              <a:gd name="connsiteY0" fmla="*/ 0 h 6140864"/>
              <a:gd name="connsiteX1" fmla="*/ 5657307 w 5657307"/>
              <a:gd name="connsiteY1" fmla="*/ 687501 h 6140864"/>
              <a:gd name="connsiteX2" fmla="*/ 5050667 w 5657307"/>
              <a:gd name="connsiteY2" fmla="*/ 6140864 h 6140864"/>
              <a:gd name="connsiteX3" fmla="*/ 0 w 5657307"/>
              <a:gd name="connsiteY3" fmla="*/ 6140864 h 6140864"/>
              <a:gd name="connsiteX4" fmla="*/ 0 w 5657307"/>
              <a:gd name="connsiteY4" fmla="*/ 0 h 6140864"/>
              <a:gd name="connsiteX0" fmla="*/ 10694 w 5657307"/>
              <a:gd name="connsiteY0" fmla="*/ 0 h 6846716"/>
              <a:gd name="connsiteX1" fmla="*/ 5657307 w 5657307"/>
              <a:gd name="connsiteY1" fmla="*/ 1393353 h 6846716"/>
              <a:gd name="connsiteX2" fmla="*/ 5050667 w 5657307"/>
              <a:gd name="connsiteY2" fmla="*/ 6846716 h 6846716"/>
              <a:gd name="connsiteX3" fmla="*/ 0 w 5657307"/>
              <a:gd name="connsiteY3" fmla="*/ 6846716 h 6846716"/>
              <a:gd name="connsiteX4" fmla="*/ 10694 w 5657307"/>
              <a:gd name="connsiteY4" fmla="*/ 0 h 6846716"/>
              <a:gd name="connsiteX0" fmla="*/ 10694 w 5702129"/>
              <a:gd name="connsiteY0" fmla="*/ 0 h 6846716"/>
              <a:gd name="connsiteX1" fmla="*/ 5702129 w 5702129"/>
              <a:gd name="connsiteY1" fmla="*/ 936153 h 6846716"/>
              <a:gd name="connsiteX2" fmla="*/ 5050667 w 5702129"/>
              <a:gd name="connsiteY2" fmla="*/ 6846716 h 6846716"/>
              <a:gd name="connsiteX3" fmla="*/ 0 w 5702129"/>
              <a:gd name="connsiteY3" fmla="*/ 6846716 h 6846716"/>
              <a:gd name="connsiteX4" fmla="*/ 10694 w 5702129"/>
              <a:gd name="connsiteY4" fmla="*/ 0 h 6846716"/>
              <a:gd name="connsiteX0" fmla="*/ 10694 w 5702129"/>
              <a:gd name="connsiteY0" fmla="*/ 0 h 6846716"/>
              <a:gd name="connsiteX1" fmla="*/ 5702129 w 5702129"/>
              <a:gd name="connsiteY1" fmla="*/ 922706 h 6846716"/>
              <a:gd name="connsiteX2" fmla="*/ 5050667 w 5702129"/>
              <a:gd name="connsiteY2" fmla="*/ 6846716 h 6846716"/>
              <a:gd name="connsiteX3" fmla="*/ 0 w 5702129"/>
              <a:gd name="connsiteY3" fmla="*/ 6846716 h 6846716"/>
              <a:gd name="connsiteX4" fmla="*/ 10694 w 5702129"/>
              <a:gd name="connsiteY4" fmla="*/ 0 h 6846716"/>
              <a:gd name="connsiteX0" fmla="*/ 573 w 5709936"/>
              <a:gd name="connsiteY0" fmla="*/ 0 h 6846716"/>
              <a:gd name="connsiteX1" fmla="*/ 5709936 w 5709936"/>
              <a:gd name="connsiteY1" fmla="*/ 922706 h 6846716"/>
              <a:gd name="connsiteX2" fmla="*/ 5058474 w 5709936"/>
              <a:gd name="connsiteY2" fmla="*/ 6846716 h 6846716"/>
              <a:gd name="connsiteX3" fmla="*/ 7807 w 5709936"/>
              <a:gd name="connsiteY3" fmla="*/ 6846716 h 6846716"/>
              <a:gd name="connsiteX4" fmla="*/ 573 w 5709936"/>
              <a:gd name="connsiteY4" fmla="*/ 0 h 6846716"/>
              <a:gd name="connsiteX0" fmla="*/ 573 w 5709936"/>
              <a:gd name="connsiteY0" fmla="*/ 0 h 6854211"/>
              <a:gd name="connsiteX1" fmla="*/ 5709936 w 5709936"/>
              <a:gd name="connsiteY1" fmla="*/ 930201 h 6854211"/>
              <a:gd name="connsiteX2" fmla="*/ 5058474 w 5709936"/>
              <a:gd name="connsiteY2" fmla="*/ 6854211 h 6854211"/>
              <a:gd name="connsiteX3" fmla="*/ 7807 w 5709936"/>
              <a:gd name="connsiteY3" fmla="*/ 6854211 h 6854211"/>
              <a:gd name="connsiteX4" fmla="*/ 573 w 5709936"/>
              <a:gd name="connsiteY4" fmla="*/ 0 h 6854211"/>
              <a:gd name="connsiteX0" fmla="*/ 440 w 5714799"/>
              <a:gd name="connsiteY0" fmla="*/ 0 h 6854211"/>
              <a:gd name="connsiteX1" fmla="*/ 5714799 w 5714799"/>
              <a:gd name="connsiteY1" fmla="*/ 930201 h 6854211"/>
              <a:gd name="connsiteX2" fmla="*/ 5063337 w 5714799"/>
              <a:gd name="connsiteY2" fmla="*/ 6854211 h 6854211"/>
              <a:gd name="connsiteX3" fmla="*/ 12670 w 5714799"/>
              <a:gd name="connsiteY3" fmla="*/ 6854211 h 6854211"/>
              <a:gd name="connsiteX4" fmla="*/ 440 w 5714799"/>
              <a:gd name="connsiteY4" fmla="*/ 0 h 6854211"/>
              <a:gd name="connsiteX0" fmla="*/ 440 w 6171982"/>
              <a:gd name="connsiteY0" fmla="*/ 2487 h 6856698"/>
              <a:gd name="connsiteX1" fmla="*/ 6171982 w 6171982"/>
              <a:gd name="connsiteY1" fmla="*/ 0 h 6856698"/>
              <a:gd name="connsiteX2" fmla="*/ 5063337 w 6171982"/>
              <a:gd name="connsiteY2" fmla="*/ 6856698 h 6856698"/>
              <a:gd name="connsiteX3" fmla="*/ 12670 w 6171982"/>
              <a:gd name="connsiteY3" fmla="*/ 6856698 h 6856698"/>
              <a:gd name="connsiteX4" fmla="*/ 440 w 6171982"/>
              <a:gd name="connsiteY4" fmla="*/ 2487 h 6856698"/>
              <a:gd name="connsiteX0" fmla="*/ 440 w 6171982"/>
              <a:gd name="connsiteY0" fmla="*/ 2487 h 6874986"/>
              <a:gd name="connsiteX1" fmla="*/ 6171982 w 6171982"/>
              <a:gd name="connsiteY1" fmla="*/ 0 h 6874986"/>
              <a:gd name="connsiteX2" fmla="*/ 4813410 w 6171982"/>
              <a:gd name="connsiteY2" fmla="*/ 6874986 h 6874986"/>
              <a:gd name="connsiteX3" fmla="*/ 12670 w 6171982"/>
              <a:gd name="connsiteY3" fmla="*/ 6856698 h 6874986"/>
              <a:gd name="connsiteX4" fmla="*/ 440 w 6171982"/>
              <a:gd name="connsiteY4" fmla="*/ 2487 h 6874986"/>
              <a:gd name="connsiteX0" fmla="*/ 440 w 6171982"/>
              <a:gd name="connsiteY0" fmla="*/ 2487 h 6884130"/>
              <a:gd name="connsiteX1" fmla="*/ 6171982 w 6171982"/>
              <a:gd name="connsiteY1" fmla="*/ 0 h 6884130"/>
              <a:gd name="connsiteX2" fmla="*/ 4575675 w 6171982"/>
              <a:gd name="connsiteY2" fmla="*/ 6884130 h 6884130"/>
              <a:gd name="connsiteX3" fmla="*/ 12670 w 6171982"/>
              <a:gd name="connsiteY3" fmla="*/ 6856698 h 6884130"/>
              <a:gd name="connsiteX4" fmla="*/ 440 w 6171982"/>
              <a:gd name="connsiteY4" fmla="*/ 2487 h 6884130"/>
              <a:gd name="connsiteX0" fmla="*/ 440 w 6171982"/>
              <a:gd name="connsiteY0" fmla="*/ 2487 h 6856698"/>
              <a:gd name="connsiteX1" fmla="*/ 6171982 w 6171982"/>
              <a:gd name="connsiteY1" fmla="*/ 0 h 6856698"/>
              <a:gd name="connsiteX2" fmla="*/ 4380610 w 6171982"/>
              <a:gd name="connsiteY2" fmla="*/ 6783546 h 6856698"/>
              <a:gd name="connsiteX3" fmla="*/ 12670 w 6171982"/>
              <a:gd name="connsiteY3" fmla="*/ 6856698 h 6856698"/>
              <a:gd name="connsiteX4" fmla="*/ 440 w 6171982"/>
              <a:gd name="connsiteY4" fmla="*/ 2487 h 6856698"/>
              <a:gd name="connsiteX0" fmla="*/ 440 w 6171982"/>
              <a:gd name="connsiteY0" fmla="*/ 2487 h 6856698"/>
              <a:gd name="connsiteX1" fmla="*/ 6171982 w 6171982"/>
              <a:gd name="connsiteY1" fmla="*/ 0 h 6856698"/>
              <a:gd name="connsiteX2" fmla="*/ 4593962 w 6171982"/>
              <a:gd name="connsiteY2" fmla="*/ 6856698 h 6856698"/>
              <a:gd name="connsiteX3" fmla="*/ 12670 w 6171982"/>
              <a:gd name="connsiteY3" fmla="*/ 6856698 h 6856698"/>
              <a:gd name="connsiteX4" fmla="*/ 440 w 6171982"/>
              <a:gd name="connsiteY4" fmla="*/ 2487 h 6856698"/>
              <a:gd name="connsiteX0" fmla="*/ 440 w 6171982"/>
              <a:gd name="connsiteY0" fmla="*/ 2487 h 6856698"/>
              <a:gd name="connsiteX1" fmla="*/ 6171982 w 6171982"/>
              <a:gd name="connsiteY1" fmla="*/ 0 h 6856698"/>
              <a:gd name="connsiteX2" fmla="*/ 4864198 w 6171982"/>
              <a:gd name="connsiteY2" fmla="*/ 6856698 h 6856698"/>
              <a:gd name="connsiteX3" fmla="*/ 12670 w 6171982"/>
              <a:gd name="connsiteY3" fmla="*/ 6856698 h 6856698"/>
              <a:gd name="connsiteX4" fmla="*/ 440 w 6171982"/>
              <a:gd name="connsiteY4" fmla="*/ 2487 h 6856698"/>
              <a:gd name="connsiteX0" fmla="*/ 440 w 6171982"/>
              <a:gd name="connsiteY0" fmla="*/ 2487 h 6856698"/>
              <a:gd name="connsiteX1" fmla="*/ 6171982 w 6171982"/>
              <a:gd name="connsiteY1" fmla="*/ 0 h 6856698"/>
              <a:gd name="connsiteX2" fmla="*/ 5231777 w 6171982"/>
              <a:gd name="connsiteY2" fmla="*/ 6846540 h 6856698"/>
              <a:gd name="connsiteX3" fmla="*/ 12670 w 6171982"/>
              <a:gd name="connsiteY3" fmla="*/ 6856698 h 6856698"/>
              <a:gd name="connsiteX4" fmla="*/ 440 w 6171982"/>
              <a:gd name="connsiteY4" fmla="*/ 2487 h 685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1982" h="6856698">
                <a:moveTo>
                  <a:pt x="440" y="2487"/>
                </a:moveTo>
                <a:lnTo>
                  <a:pt x="6171982" y="0"/>
                </a:lnTo>
                <a:lnTo>
                  <a:pt x="5231777" y="6846540"/>
                </a:lnTo>
                <a:lnTo>
                  <a:pt x="12670" y="6856698"/>
                </a:lnTo>
                <a:cubicBezTo>
                  <a:pt x="16235" y="4574459"/>
                  <a:pt x="-3125" y="2284726"/>
                  <a:pt x="440" y="2487"/>
                </a:cubicBezTo>
                <a:close/>
              </a:path>
            </a:pathLst>
          </a:custGeom>
          <a:solidFill>
            <a:srgbClr val="006CAB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6600" y="877864"/>
            <a:ext cx="7724600" cy="6756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ts val="3300"/>
              </a:lnSpc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6600" y="3554984"/>
            <a:ext cx="7724600" cy="2125815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r>
              <a:rPr lang="en-US" dirty="0"/>
              <a:t> 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606600" y="1694099"/>
            <a:ext cx="7724600" cy="16445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62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-19007" y="3788"/>
            <a:ext cx="8572516" cy="6854211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5657307"/>
              <a:gd name="connsiteY0" fmla="*/ 0 h 6140864"/>
              <a:gd name="connsiteX1" fmla="*/ 5657307 w 5657307"/>
              <a:gd name="connsiteY1" fmla="*/ 687501 h 6140864"/>
              <a:gd name="connsiteX2" fmla="*/ 5050667 w 5657307"/>
              <a:gd name="connsiteY2" fmla="*/ 6140864 h 6140864"/>
              <a:gd name="connsiteX3" fmla="*/ 0 w 5657307"/>
              <a:gd name="connsiteY3" fmla="*/ 6140864 h 6140864"/>
              <a:gd name="connsiteX4" fmla="*/ 0 w 5657307"/>
              <a:gd name="connsiteY4" fmla="*/ 0 h 6140864"/>
              <a:gd name="connsiteX0" fmla="*/ 10694 w 5657307"/>
              <a:gd name="connsiteY0" fmla="*/ 0 h 6846716"/>
              <a:gd name="connsiteX1" fmla="*/ 5657307 w 5657307"/>
              <a:gd name="connsiteY1" fmla="*/ 1393353 h 6846716"/>
              <a:gd name="connsiteX2" fmla="*/ 5050667 w 5657307"/>
              <a:gd name="connsiteY2" fmla="*/ 6846716 h 6846716"/>
              <a:gd name="connsiteX3" fmla="*/ 0 w 5657307"/>
              <a:gd name="connsiteY3" fmla="*/ 6846716 h 6846716"/>
              <a:gd name="connsiteX4" fmla="*/ 10694 w 5657307"/>
              <a:gd name="connsiteY4" fmla="*/ 0 h 6846716"/>
              <a:gd name="connsiteX0" fmla="*/ 10694 w 5702129"/>
              <a:gd name="connsiteY0" fmla="*/ 0 h 6846716"/>
              <a:gd name="connsiteX1" fmla="*/ 5702129 w 5702129"/>
              <a:gd name="connsiteY1" fmla="*/ 936153 h 6846716"/>
              <a:gd name="connsiteX2" fmla="*/ 5050667 w 5702129"/>
              <a:gd name="connsiteY2" fmla="*/ 6846716 h 6846716"/>
              <a:gd name="connsiteX3" fmla="*/ 0 w 5702129"/>
              <a:gd name="connsiteY3" fmla="*/ 6846716 h 6846716"/>
              <a:gd name="connsiteX4" fmla="*/ 10694 w 5702129"/>
              <a:gd name="connsiteY4" fmla="*/ 0 h 6846716"/>
              <a:gd name="connsiteX0" fmla="*/ 10694 w 5702129"/>
              <a:gd name="connsiteY0" fmla="*/ 0 h 6846716"/>
              <a:gd name="connsiteX1" fmla="*/ 5702129 w 5702129"/>
              <a:gd name="connsiteY1" fmla="*/ 922706 h 6846716"/>
              <a:gd name="connsiteX2" fmla="*/ 5050667 w 5702129"/>
              <a:gd name="connsiteY2" fmla="*/ 6846716 h 6846716"/>
              <a:gd name="connsiteX3" fmla="*/ 0 w 5702129"/>
              <a:gd name="connsiteY3" fmla="*/ 6846716 h 6846716"/>
              <a:gd name="connsiteX4" fmla="*/ 10694 w 5702129"/>
              <a:gd name="connsiteY4" fmla="*/ 0 h 6846716"/>
              <a:gd name="connsiteX0" fmla="*/ 573 w 5709936"/>
              <a:gd name="connsiteY0" fmla="*/ 0 h 6846716"/>
              <a:gd name="connsiteX1" fmla="*/ 5709936 w 5709936"/>
              <a:gd name="connsiteY1" fmla="*/ 922706 h 6846716"/>
              <a:gd name="connsiteX2" fmla="*/ 5058474 w 5709936"/>
              <a:gd name="connsiteY2" fmla="*/ 6846716 h 6846716"/>
              <a:gd name="connsiteX3" fmla="*/ 7807 w 5709936"/>
              <a:gd name="connsiteY3" fmla="*/ 6846716 h 6846716"/>
              <a:gd name="connsiteX4" fmla="*/ 573 w 5709936"/>
              <a:gd name="connsiteY4" fmla="*/ 0 h 6846716"/>
              <a:gd name="connsiteX0" fmla="*/ 573 w 5709936"/>
              <a:gd name="connsiteY0" fmla="*/ 0 h 6854211"/>
              <a:gd name="connsiteX1" fmla="*/ 5709936 w 5709936"/>
              <a:gd name="connsiteY1" fmla="*/ 930201 h 6854211"/>
              <a:gd name="connsiteX2" fmla="*/ 5058474 w 5709936"/>
              <a:gd name="connsiteY2" fmla="*/ 6854211 h 6854211"/>
              <a:gd name="connsiteX3" fmla="*/ 7807 w 5709936"/>
              <a:gd name="connsiteY3" fmla="*/ 6854211 h 6854211"/>
              <a:gd name="connsiteX4" fmla="*/ 573 w 5709936"/>
              <a:gd name="connsiteY4" fmla="*/ 0 h 6854211"/>
              <a:gd name="connsiteX0" fmla="*/ 440 w 5714799"/>
              <a:gd name="connsiteY0" fmla="*/ 0 h 6854211"/>
              <a:gd name="connsiteX1" fmla="*/ 5714799 w 5714799"/>
              <a:gd name="connsiteY1" fmla="*/ 930201 h 6854211"/>
              <a:gd name="connsiteX2" fmla="*/ 5063337 w 5714799"/>
              <a:gd name="connsiteY2" fmla="*/ 6854211 h 6854211"/>
              <a:gd name="connsiteX3" fmla="*/ 12670 w 5714799"/>
              <a:gd name="connsiteY3" fmla="*/ 6854211 h 6854211"/>
              <a:gd name="connsiteX4" fmla="*/ 440 w 5714799"/>
              <a:gd name="connsiteY4" fmla="*/ 0 h 685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4799" h="6854211">
                <a:moveTo>
                  <a:pt x="440" y="0"/>
                </a:moveTo>
                <a:lnTo>
                  <a:pt x="5714799" y="930201"/>
                </a:lnTo>
                <a:lnTo>
                  <a:pt x="5063337" y="6854211"/>
                </a:lnTo>
                <a:lnTo>
                  <a:pt x="12670" y="6854211"/>
                </a:lnTo>
                <a:cubicBezTo>
                  <a:pt x="16235" y="4571972"/>
                  <a:pt x="-3125" y="2282239"/>
                  <a:pt x="440" y="0"/>
                </a:cubicBez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8558784" y="0"/>
            <a:ext cx="3651504" cy="1344168"/>
          </a:xfrm>
          <a:custGeom>
            <a:avLst/>
            <a:gdLst>
              <a:gd name="connsiteX0" fmla="*/ 0 w 3496056"/>
              <a:gd name="connsiteY0" fmla="*/ 0 h 1792224"/>
              <a:gd name="connsiteX1" fmla="*/ 3496056 w 3496056"/>
              <a:gd name="connsiteY1" fmla="*/ 0 h 1792224"/>
              <a:gd name="connsiteX2" fmla="*/ 3496056 w 3496056"/>
              <a:gd name="connsiteY2" fmla="*/ 1792224 h 1792224"/>
              <a:gd name="connsiteX3" fmla="*/ 0 w 3496056"/>
              <a:gd name="connsiteY3" fmla="*/ 1792224 h 1792224"/>
              <a:gd name="connsiteX4" fmla="*/ 0 w 3496056"/>
              <a:gd name="connsiteY4" fmla="*/ 0 h 1792224"/>
              <a:gd name="connsiteX0" fmla="*/ 137160 w 3633216"/>
              <a:gd name="connsiteY0" fmla="*/ 0 h 1792224"/>
              <a:gd name="connsiteX1" fmla="*/ 3633216 w 3633216"/>
              <a:gd name="connsiteY1" fmla="*/ 0 h 1792224"/>
              <a:gd name="connsiteX2" fmla="*/ 3633216 w 3633216"/>
              <a:gd name="connsiteY2" fmla="*/ 1792224 h 1792224"/>
              <a:gd name="connsiteX3" fmla="*/ 0 w 3633216"/>
              <a:gd name="connsiteY3" fmla="*/ 950976 h 1792224"/>
              <a:gd name="connsiteX4" fmla="*/ 137160 w 3633216"/>
              <a:gd name="connsiteY4" fmla="*/ 0 h 1792224"/>
              <a:gd name="connsiteX0" fmla="*/ 137160 w 3633216"/>
              <a:gd name="connsiteY0" fmla="*/ 0 h 1243584"/>
              <a:gd name="connsiteX1" fmla="*/ 3633216 w 3633216"/>
              <a:gd name="connsiteY1" fmla="*/ 0 h 1243584"/>
              <a:gd name="connsiteX2" fmla="*/ 3633216 w 3633216"/>
              <a:gd name="connsiteY2" fmla="*/ 1243584 h 1243584"/>
              <a:gd name="connsiteX3" fmla="*/ 0 w 3633216"/>
              <a:gd name="connsiteY3" fmla="*/ 950976 h 1243584"/>
              <a:gd name="connsiteX4" fmla="*/ 137160 w 3633216"/>
              <a:gd name="connsiteY4" fmla="*/ 0 h 1243584"/>
              <a:gd name="connsiteX0" fmla="*/ 137160 w 3651504"/>
              <a:gd name="connsiteY0" fmla="*/ 0 h 1344168"/>
              <a:gd name="connsiteX1" fmla="*/ 3633216 w 3651504"/>
              <a:gd name="connsiteY1" fmla="*/ 0 h 1344168"/>
              <a:gd name="connsiteX2" fmla="*/ 3651504 w 3651504"/>
              <a:gd name="connsiteY2" fmla="*/ 1344168 h 1344168"/>
              <a:gd name="connsiteX3" fmla="*/ 0 w 3651504"/>
              <a:gd name="connsiteY3" fmla="*/ 950976 h 1344168"/>
              <a:gd name="connsiteX4" fmla="*/ 137160 w 3651504"/>
              <a:gd name="connsiteY4" fmla="*/ 0 h 134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1504" h="1344168">
                <a:moveTo>
                  <a:pt x="137160" y="0"/>
                </a:moveTo>
                <a:lnTo>
                  <a:pt x="3633216" y="0"/>
                </a:lnTo>
                <a:lnTo>
                  <a:pt x="3651504" y="1344168"/>
                </a:lnTo>
                <a:lnTo>
                  <a:pt x="0" y="950976"/>
                </a:lnTo>
                <a:lnTo>
                  <a:pt x="137160" y="0"/>
                </a:lnTo>
                <a:close/>
              </a:path>
            </a:pathLst>
          </a:custGeom>
          <a:solidFill>
            <a:srgbClr val="EC6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587916" y="947794"/>
            <a:ext cx="4630978" cy="5910206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1498001 w 7154863"/>
              <a:gd name="connsiteY0" fmla="*/ 0 h 5910206"/>
              <a:gd name="connsiteX1" fmla="*/ 7154863 w 7154863"/>
              <a:gd name="connsiteY1" fmla="*/ 1139492 h 5910206"/>
              <a:gd name="connsiteX2" fmla="*/ 7154863 w 7154863"/>
              <a:gd name="connsiteY2" fmla="*/ 5910206 h 5910206"/>
              <a:gd name="connsiteX3" fmla="*/ 0 w 7154863"/>
              <a:gd name="connsiteY3" fmla="*/ 5910206 h 5910206"/>
              <a:gd name="connsiteX4" fmla="*/ 1498001 w 7154863"/>
              <a:gd name="connsiteY4" fmla="*/ 0 h 5910206"/>
              <a:gd name="connsiteX0" fmla="*/ 1498001 w 7196657"/>
              <a:gd name="connsiteY0" fmla="*/ 0 h 5910206"/>
              <a:gd name="connsiteX1" fmla="*/ 7196657 w 7196657"/>
              <a:gd name="connsiteY1" fmla="*/ 373010 h 5910206"/>
              <a:gd name="connsiteX2" fmla="*/ 7154863 w 7196657"/>
              <a:gd name="connsiteY2" fmla="*/ 5910206 h 5910206"/>
              <a:gd name="connsiteX3" fmla="*/ 0 w 7196657"/>
              <a:gd name="connsiteY3" fmla="*/ 5910206 h 5910206"/>
              <a:gd name="connsiteX4" fmla="*/ 1498001 w 7196657"/>
              <a:gd name="connsiteY4" fmla="*/ 0 h 591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6657" h="5910206">
                <a:moveTo>
                  <a:pt x="1498001" y="0"/>
                </a:moveTo>
                <a:lnTo>
                  <a:pt x="7196657" y="373010"/>
                </a:lnTo>
                <a:lnTo>
                  <a:pt x="7154863" y="5910206"/>
                </a:lnTo>
                <a:lnTo>
                  <a:pt x="0" y="5910206"/>
                </a:lnTo>
                <a:lnTo>
                  <a:pt x="1498001" y="0"/>
                </a:lnTo>
                <a:close/>
              </a:path>
            </a:pathLst>
          </a:custGeom>
          <a:solidFill>
            <a:srgbClr val="006CAB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59906" y="1471369"/>
            <a:ext cx="3173506" cy="102449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8659906" y="2593298"/>
            <a:ext cx="3173506" cy="1516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0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8659906" y="4197246"/>
            <a:ext cx="3173506" cy="15168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Char char="&gt;"/>
              <a:defRPr sz="20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-8672" y="-13757"/>
            <a:ext cx="8698956" cy="967310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5517 h 1396941"/>
              <a:gd name="connsiteX1" fmla="*/ 6753847 w 6753847"/>
              <a:gd name="connsiteY1" fmla="*/ 5517 h 1396941"/>
              <a:gd name="connsiteX2" fmla="*/ 6390503 w 6753847"/>
              <a:gd name="connsiteY2" fmla="*/ 1396941 h 1396941"/>
              <a:gd name="connsiteX3" fmla="*/ 10694 w 6753847"/>
              <a:gd name="connsiteY3" fmla="*/ 0 h 1396941"/>
              <a:gd name="connsiteX4" fmla="*/ 0 w 6753847"/>
              <a:gd name="connsiteY4" fmla="*/ 5517 h 1396941"/>
              <a:gd name="connsiteX0" fmla="*/ 0 w 6753847"/>
              <a:gd name="connsiteY0" fmla="*/ 5517 h 1364857"/>
              <a:gd name="connsiteX1" fmla="*/ 6753847 w 6753847"/>
              <a:gd name="connsiteY1" fmla="*/ 5517 h 1364857"/>
              <a:gd name="connsiteX2" fmla="*/ 5631205 w 6753847"/>
              <a:gd name="connsiteY2" fmla="*/ 1364857 h 1364857"/>
              <a:gd name="connsiteX3" fmla="*/ 10694 w 6753847"/>
              <a:gd name="connsiteY3" fmla="*/ 0 h 1364857"/>
              <a:gd name="connsiteX4" fmla="*/ 0 w 6753847"/>
              <a:gd name="connsiteY4" fmla="*/ 5517 h 1364857"/>
              <a:gd name="connsiteX0" fmla="*/ 0 w 6753847"/>
              <a:gd name="connsiteY0" fmla="*/ 5517 h 1412983"/>
              <a:gd name="connsiteX1" fmla="*/ 6753847 w 6753847"/>
              <a:gd name="connsiteY1" fmla="*/ 5517 h 1412983"/>
              <a:gd name="connsiteX2" fmla="*/ 5631205 w 6753847"/>
              <a:gd name="connsiteY2" fmla="*/ 1412983 h 1412983"/>
              <a:gd name="connsiteX3" fmla="*/ 10694 w 6753847"/>
              <a:gd name="connsiteY3" fmla="*/ 0 h 1412983"/>
              <a:gd name="connsiteX4" fmla="*/ 0 w 6753847"/>
              <a:gd name="connsiteY4" fmla="*/ 5517 h 1412983"/>
              <a:gd name="connsiteX0" fmla="*/ 0 w 5876911"/>
              <a:gd name="connsiteY0" fmla="*/ 5517 h 1412983"/>
              <a:gd name="connsiteX1" fmla="*/ 5876911 w 5876911"/>
              <a:gd name="connsiteY1" fmla="*/ 37601 h 1412983"/>
              <a:gd name="connsiteX2" fmla="*/ 5631205 w 5876911"/>
              <a:gd name="connsiteY2" fmla="*/ 1412983 h 1412983"/>
              <a:gd name="connsiteX3" fmla="*/ 10694 w 5876911"/>
              <a:gd name="connsiteY3" fmla="*/ 0 h 1412983"/>
              <a:gd name="connsiteX4" fmla="*/ 0 w 5876911"/>
              <a:gd name="connsiteY4" fmla="*/ 5517 h 1412983"/>
              <a:gd name="connsiteX0" fmla="*/ 0 w 5876911"/>
              <a:gd name="connsiteY0" fmla="*/ 5517 h 1412983"/>
              <a:gd name="connsiteX1" fmla="*/ 5876911 w 5876911"/>
              <a:gd name="connsiteY1" fmla="*/ 37601 h 1412983"/>
              <a:gd name="connsiteX2" fmla="*/ 5738148 w 5876911"/>
              <a:gd name="connsiteY2" fmla="*/ 1412983 h 1412983"/>
              <a:gd name="connsiteX3" fmla="*/ 10694 w 5876911"/>
              <a:gd name="connsiteY3" fmla="*/ 0 h 1412983"/>
              <a:gd name="connsiteX4" fmla="*/ 0 w 5876911"/>
              <a:gd name="connsiteY4" fmla="*/ 5517 h 1412983"/>
              <a:gd name="connsiteX0" fmla="*/ 0 w 5854944"/>
              <a:gd name="connsiteY0" fmla="*/ 5517 h 1412983"/>
              <a:gd name="connsiteX1" fmla="*/ 5854944 w 5854944"/>
              <a:gd name="connsiteY1" fmla="*/ 4649 h 1412983"/>
              <a:gd name="connsiteX2" fmla="*/ 5738148 w 5854944"/>
              <a:gd name="connsiteY2" fmla="*/ 1412983 h 1412983"/>
              <a:gd name="connsiteX3" fmla="*/ 10694 w 5854944"/>
              <a:gd name="connsiteY3" fmla="*/ 0 h 1412983"/>
              <a:gd name="connsiteX4" fmla="*/ 0 w 5854944"/>
              <a:gd name="connsiteY4" fmla="*/ 5517 h 1412983"/>
              <a:gd name="connsiteX0" fmla="*/ 0 w 5860436"/>
              <a:gd name="connsiteY0" fmla="*/ 0 h 1448655"/>
              <a:gd name="connsiteX1" fmla="*/ 5860436 w 5860436"/>
              <a:gd name="connsiteY1" fmla="*/ 40321 h 1448655"/>
              <a:gd name="connsiteX2" fmla="*/ 5743640 w 5860436"/>
              <a:gd name="connsiteY2" fmla="*/ 1448655 h 1448655"/>
              <a:gd name="connsiteX3" fmla="*/ 16186 w 5860436"/>
              <a:gd name="connsiteY3" fmla="*/ 35672 h 1448655"/>
              <a:gd name="connsiteX4" fmla="*/ 0 w 5860436"/>
              <a:gd name="connsiteY4" fmla="*/ 0 h 1448655"/>
              <a:gd name="connsiteX0" fmla="*/ 289 w 5860725"/>
              <a:gd name="connsiteY0" fmla="*/ 0 h 1448655"/>
              <a:gd name="connsiteX1" fmla="*/ 5860725 w 5860725"/>
              <a:gd name="connsiteY1" fmla="*/ 40321 h 1448655"/>
              <a:gd name="connsiteX2" fmla="*/ 5743929 w 5860725"/>
              <a:gd name="connsiteY2" fmla="*/ 1448655 h 1448655"/>
              <a:gd name="connsiteX3" fmla="*/ 0 w 5860725"/>
              <a:gd name="connsiteY3" fmla="*/ 52148 h 1448655"/>
              <a:gd name="connsiteX4" fmla="*/ 289 w 5860725"/>
              <a:gd name="connsiteY4" fmla="*/ 0 h 1448655"/>
              <a:gd name="connsiteX0" fmla="*/ 289 w 5860725"/>
              <a:gd name="connsiteY0" fmla="*/ 0 h 1448655"/>
              <a:gd name="connsiteX1" fmla="*/ 5860725 w 5860725"/>
              <a:gd name="connsiteY1" fmla="*/ 40321 h 1448655"/>
              <a:gd name="connsiteX2" fmla="*/ 5689012 w 5860725"/>
              <a:gd name="connsiteY2" fmla="*/ 1448655 h 1448655"/>
              <a:gd name="connsiteX3" fmla="*/ 0 w 5860725"/>
              <a:gd name="connsiteY3" fmla="*/ 52148 h 1448655"/>
              <a:gd name="connsiteX4" fmla="*/ 289 w 5860725"/>
              <a:gd name="connsiteY4" fmla="*/ 0 h 1448655"/>
              <a:gd name="connsiteX0" fmla="*/ 289 w 5860725"/>
              <a:gd name="connsiteY0" fmla="*/ 0 h 1004902"/>
              <a:gd name="connsiteX1" fmla="*/ 5860725 w 5860725"/>
              <a:gd name="connsiteY1" fmla="*/ 40321 h 1004902"/>
              <a:gd name="connsiteX2" fmla="*/ 5787620 w 5860725"/>
              <a:gd name="connsiteY2" fmla="*/ 1004902 h 1004902"/>
              <a:gd name="connsiteX3" fmla="*/ 0 w 5860725"/>
              <a:gd name="connsiteY3" fmla="*/ 52148 h 1004902"/>
              <a:gd name="connsiteX4" fmla="*/ 289 w 5860725"/>
              <a:gd name="connsiteY4" fmla="*/ 0 h 1004902"/>
              <a:gd name="connsiteX0" fmla="*/ 6385 w 5860725"/>
              <a:gd name="connsiteY0" fmla="*/ 0 h 977470"/>
              <a:gd name="connsiteX1" fmla="*/ 5860725 w 5860725"/>
              <a:gd name="connsiteY1" fmla="*/ 12889 h 977470"/>
              <a:gd name="connsiteX2" fmla="*/ 5787620 w 5860725"/>
              <a:gd name="connsiteY2" fmla="*/ 977470 h 977470"/>
              <a:gd name="connsiteX3" fmla="*/ 0 w 5860725"/>
              <a:gd name="connsiteY3" fmla="*/ 24716 h 977470"/>
              <a:gd name="connsiteX4" fmla="*/ 6385 w 5860725"/>
              <a:gd name="connsiteY4" fmla="*/ 0 h 977470"/>
              <a:gd name="connsiteX0" fmla="*/ 6385 w 5860725"/>
              <a:gd name="connsiteY0" fmla="*/ 0 h 977470"/>
              <a:gd name="connsiteX1" fmla="*/ 5860725 w 5860725"/>
              <a:gd name="connsiteY1" fmla="*/ 40321 h 977470"/>
              <a:gd name="connsiteX2" fmla="*/ 5787620 w 5860725"/>
              <a:gd name="connsiteY2" fmla="*/ 977470 h 977470"/>
              <a:gd name="connsiteX3" fmla="*/ 0 w 5860725"/>
              <a:gd name="connsiteY3" fmla="*/ 24716 h 977470"/>
              <a:gd name="connsiteX4" fmla="*/ 6385 w 5860725"/>
              <a:gd name="connsiteY4" fmla="*/ 0 h 977470"/>
              <a:gd name="connsiteX0" fmla="*/ 6385 w 5866821"/>
              <a:gd name="connsiteY0" fmla="*/ 0 h 977470"/>
              <a:gd name="connsiteX1" fmla="*/ 5866821 w 5866821"/>
              <a:gd name="connsiteY1" fmla="*/ 22033 h 977470"/>
              <a:gd name="connsiteX2" fmla="*/ 5787620 w 5866821"/>
              <a:gd name="connsiteY2" fmla="*/ 977470 h 977470"/>
              <a:gd name="connsiteX3" fmla="*/ 0 w 5866821"/>
              <a:gd name="connsiteY3" fmla="*/ 24716 h 977470"/>
              <a:gd name="connsiteX4" fmla="*/ 6385 w 5866821"/>
              <a:gd name="connsiteY4" fmla="*/ 0 h 977470"/>
              <a:gd name="connsiteX0" fmla="*/ 6385 w 5787620"/>
              <a:gd name="connsiteY0" fmla="*/ 0 h 977470"/>
              <a:gd name="connsiteX1" fmla="*/ 5372386 w 5787620"/>
              <a:gd name="connsiteY1" fmla="*/ 11873 h 977470"/>
              <a:gd name="connsiteX2" fmla="*/ 5787620 w 5787620"/>
              <a:gd name="connsiteY2" fmla="*/ 977470 h 977470"/>
              <a:gd name="connsiteX3" fmla="*/ 0 w 5787620"/>
              <a:gd name="connsiteY3" fmla="*/ 24716 h 977470"/>
              <a:gd name="connsiteX4" fmla="*/ 6385 w 5787620"/>
              <a:gd name="connsiteY4" fmla="*/ 0 h 977470"/>
              <a:gd name="connsiteX0" fmla="*/ 6385 w 5799090"/>
              <a:gd name="connsiteY0" fmla="*/ 0 h 977470"/>
              <a:gd name="connsiteX1" fmla="*/ 5799090 w 5799090"/>
              <a:gd name="connsiteY1" fmla="*/ 11873 h 977470"/>
              <a:gd name="connsiteX2" fmla="*/ 5787620 w 5799090"/>
              <a:gd name="connsiteY2" fmla="*/ 977470 h 977470"/>
              <a:gd name="connsiteX3" fmla="*/ 0 w 5799090"/>
              <a:gd name="connsiteY3" fmla="*/ 24716 h 977470"/>
              <a:gd name="connsiteX4" fmla="*/ 6385 w 5799090"/>
              <a:gd name="connsiteY4" fmla="*/ 0 h 977470"/>
              <a:gd name="connsiteX0" fmla="*/ 6385 w 5799090"/>
              <a:gd name="connsiteY0" fmla="*/ 0 h 967310"/>
              <a:gd name="connsiteX1" fmla="*/ 5799090 w 5799090"/>
              <a:gd name="connsiteY1" fmla="*/ 11873 h 967310"/>
              <a:gd name="connsiteX2" fmla="*/ 5706343 w 5799090"/>
              <a:gd name="connsiteY2" fmla="*/ 967310 h 967310"/>
              <a:gd name="connsiteX3" fmla="*/ 0 w 5799090"/>
              <a:gd name="connsiteY3" fmla="*/ 24716 h 967310"/>
              <a:gd name="connsiteX4" fmla="*/ 6385 w 5799090"/>
              <a:gd name="connsiteY4" fmla="*/ 0 h 96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9090" h="967310">
                <a:moveTo>
                  <a:pt x="6385" y="0"/>
                </a:moveTo>
                <a:lnTo>
                  <a:pt x="5799090" y="11873"/>
                </a:lnTo>
                <a:lnTo>
                  <a:pt x="5706343" y="967310"/>
                </a:lnTo>
                <a:lnTo>
                  <a:pt x="0" y="24716"/>
                </a:lnTo>
                <a:cubicBezTo>
                  <a:pt x="96" y="7333"/>
                  <a:pt x="6289" y="17383"/>
                  <a:pt x="6385" y="0"/>
                </a:cubicBezTo>
                <a:close/>
              </a:path>
            </a:pathLst>
          </a:custGeom>
          <a:solidFill>
            <a:srgbClr val="F26334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/>
          <p:nvPr userDrawn="1"/>
        </p:nvSpPr>
        <p:spPr>
          <a:xfrm>
            <a:off x="8558784" y="0"/>
            <a:ext cx="3651504" cy="1344168"/>
          </a:xfrm>
          <a:custGeom>
            <a:avLst/>
            <a:gdLst>
              <a:gd name="connsiteX0" fmla="*/ 0 w 3496056"/>
              <a:gd name="connsiteY0" fmla="*/ 0 h 1792224"/>
              <a:gd name="connsiteX1" fmla="*/ 3496056 w 3496056"/>
              <a:gd name="connsiteY1" fmla="*/ 0 h 1792224"/>
              <a:gd name="connsiteX2" fmla="*/ 3496056 w 3496056"/>
              <a:gd name="connsiteY2" fmla="*/ 1792224 h 1792224"/>
              <a:gd name="connsiteX3" fmla="*/ 0 w 3496056"/>
              <a:gd name="connsiteY3" fmla="*/ 1792224 h 1792224"/>
              <a:gd name="connsiteX4" fmla="*/ 0 w 3496056"/>
              <a:gd name="connsiteY4" fmla="*/ 0 h 1792224"/>
              <a:gd name="connsiteX0" fmla="*/ 137160 w 3633216"/>
              <a:gd name="connsiteY0" fmla="*/ 0 h 1792224"/>
              <a:gd name="connsiteX1" fmla="*/ 3633216 w 3633216"/>
              <a:gd name="connsiteY1" fmla="*/ 0 h 1792224"/>
              <a:gd name="connsiteX2" fmla="*/ 3633216 w 3633216"/>
              <a:gd name="connsiteY2" fmla="*/ 1792224 h 1792224"/>
              <a:gd name="connsiteX3" fmla="*/ 0 w 3633216"/>
              <a:gd name="connsiteY3" fmla="*/ 950976 h 1792224"/>
              <a:gd name="connsiteX4" fmla="*/ 137160 w 3633216"/>
              <a:gd name="connsiteY4" fmla="*/ 0 h 1792224"/>
              <a:gd name="connsiteX0" fmla="*/ 137160 w 3633216"/>
              <a:gd name="connsiteY0" fmla="*/ 0 h 1243584"/>
              <a:gd name="connsiteX1" fmla="*/ 3633216 w 3633216"/>
              <a:gd name="connsiteY1" fmla="*/ 0 h 1243584"/>
              <a:gd name="connsiteX2" fmla="*/ 3633216 w 3633216"/>
              <a:gd name="connsiteY2" fmla="*/ 1243584 h 1243584"/>
              <a:gd name="connsiteX3" fmla="*/ 0 w 3633216"/>
              <a:gd name="connsiteY3" fmla="*/ 950976 h 1243584"/>
              <a:gd name="connsiteX4" fmla="*/ 137160 w 3633216"/>
              <a:gd name="connsiteY4" fmla="*/ 0 h 1243584"/>
              <a:gd name="connsiteX0" fmla="*/ 137160 w 3651504"/>
              <a:gd name="connsiteY0" fmla="*/ 0 h 1344168"/>
              <a:gd name="connsiteX1" fmla="*/ 3633216 w 3651504"/>
              <a:gd name="connsiteY1" fmla="*/ 0 h 1344168"/>
              <a:gd name="connsiteX2" fmla="*/ 3651504 w 3651504"/>
              <a:gd name="connsiteY2" fmla="*/ 1344168 h 1344168"/>
              <a:gd name="connsiteX3" fmla="*/ 0 w 3651504"/>
              <a:gd name="connsiteY3" fmla="*/ 950976 h 1344168"/>
              <a:gd name="connsiteX4" fmla="*/ 137160 w 3651504"/>
              <a:gd name="connsiteY4" fmla="*/ 0 h 134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1504" h="1344168">
                <a:moveTo>
                  <a:pt x="137160" y="0"/>
                </a:moveTo>
                <a:lnTo>
                  <a:pt x="3633216" y="0"/>
                </a:lnTo>
                <a:lnTo>
                  <a:pt x="3651504" y="1344168"/>
                </a:lnTo>
                <a:lnTo>
                  <a:pt x="0" y="950976"/>
                </a:lnTo>
                <a:lnTo>
                  <a:pt x="137160" y="0"/>
                </a:lnTo>
                <a:close/>
              </a:path>
            </a:pathLst>
          </a:custGeom>
          <a:solidFill>
            <a:srgbClr val="EC6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3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-19007" y="3788"/>
            <a:ext cx="8572516" cy="6854211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5657307"/>
              <a:gd name="connsiteY0" fmla="*/ 0 h 6140864"/>
              <a:gd name="connsiteX1" fmla="*/ 5657307 w 5657307"/>
              <a:gd name="connsiteY1" fmla="*/ 687501 h 6140864"/>
              <a:gd name="connsiteX2" fmla="*/ 5050667 w 5657307"/>
              <a:gd name="connsiteY2" fmla="*/ 6140864 h 6140864"/>
              <a:gd name="connsiteX3" fmla="*/ 0 w 5657307"/>
              <a:gd name="connsiteY3" fmla="*/ 6140864 h 6140864"/>
              <a:gd name="connsiteX4" fmla="*/ 0 w 5657307"/>
              <a:gd name="connsiteY4" fmla="*/ 0 h 6140864"/>
              <a:gd name="connsiteX0" fmla="*/ 10694 w 5657307"/>
              <a:gd name="connsiteY0" fmla="*/ 0 h 6846716"/>
              <a:gd name="connsiteX1" fmla="*/ 5657307 w 5657307"/>
              <a:gd name="connsiteY1" fmla="*/ 1393353 h 6846716"/>
              <a:gd name="connsiteX2" fmla="*/ 5050667 w 5657307"/>
              <a:gd name="connsiteY2" fmla="*/ 6846716 h 6846716"/>
              <a:gd name="connsiteX3" fmla="*/ 0 w 5657307"/>
              <a:gd name="connsiteY3" fmla="*/ 6846716 h 6846716"/>
              <a:gd name="connsiteX4" fmla="*/ 10694 w 5657307"/>
              <a:gd name="connsiteY4" fmla="*/ 0 h 6846716"/>
              <a:gd name="connsiteX0" fmla="*/ 10694 w 5702129"/>
              <a:gd name="connsiteY0" fmla="*/ 0 h 6846716"/>
              <a:gd name="connsiteX1" fmla="*/ 5702129 w 5702129"/>
              <a:gd name="connsiteY1" fmla="*/ 936153 h 6846716"/>
              <a:gd name="connsiteX2" fmla="*/ 5050667 w 5702129"/>
              <a:gd name="connsiteY2" fmla="*/ 6846716 h 6846716"/>
              <a:gd name="connsiteX3" fmla="*/ 0 w 5702129"/>
              <a:gd name="connsiteY3" fmla="*/ 6846716 h 6846716"/>
              <a:gd name="connsiteX4" fmla="*/ 10694 w 5702129"/>
              <a:gd name="connsiteY4" fmla="*/ 0 h 6846716"/>
              <a:gd name="connsiteX0" fmla="*/ 10694 w 5702129"/>
              <a:gd name="connsiteY0" fmla="*/ 0 h 6846716"/>
              <a:gd name="connsiteX1" fmla="*/ 5702129 w 5702129"/>
              <a:gd name="connsiteY1" fmla="*/ 922706 h 6846716"/>
              <a:gd name="connsiteX2" fmla="*/ 5050667 w 5702129"/>
              <a:gd name="connsiteY2" fmla="*/ 6846716 h 6846716"/>
              <a:gd name="connsiteX3" fmla="*/ 0 w 5702129"/>
              <a:gd name="connsiteY3" fmla="*/ 6846716 h 6846716"/>
              <a:gd name="connsiteX4" fmla="*/ 10694 w 5702129"/>
              <a:gd name="connsiteY4" fmla="*/ 0 h 6846716"/>
              <a:gd name="connsiteX0" fmla="*/ 573 w 5709936"/>
              <a:gd name="connsiteY0" fmla="*/ 0 h 6846716"/>
              <a:gd name="connsiteX1" fmla="*/ 5709936 w 5709936"/>
              <a:gd name="connsiteY1" fmla="*/ 922706 h 6846716"/>
              <a:gd name="connsiteX2" fmla="*/ 5058474 w 5709936"/>
              <a:gd name="connsiteY2" fmla="*/ 6846716 h 6846716"/>
              <a:gd name="connsiteX3" fmla="*/ 7807 w 5709936"/>
              <a:gd name="connsiteY3" fmla="*/ 6846716 h 6846716"/>
              <a:gd name="connsiteX4" fmla="*/ 573 w 5709936"/>
              <a:gd name="connsiteY4" fmla="*/ 0 h 6846716"/>
              <a:gd name="connsiteX0" fmla="*/ 573 w 5709936"/>
              <a:gd name="connsiteY0" fmla="*/ 0 h 6854211"/>
              <a:gd name="connsiteX1" fmla="*/ 5709936 w 5709936"/>
              <a:gd name="connsiteY1" fmla="*/ 930201 h 6854211"/>
              <a:gd name="connsiteX2" fmla="*/ 5058474 w 5709936"/>
              <a:gd name="connsiteY2" fmla="*/ 6854211 h 6854211"/>
              <a:gd name="connsiteX3" fmla="*/ 7807 w 5709936"/>
              <a:gd name="connsiteY3" fmla="*/ 6854211 h 6854211"/>
              <a:gd name="connsiteX4" fmla="*/ 573 w 5709936"/>
              <a:gd name="connsiteY4" fmla="*/ 0 h 6854211"/>
              <a:gd name="connsiteX0" fmla="*/ 440 w 5714799"/>
              <a:gd name="connsiteY0" fmla="*/ 0 h 6854211"/>
              <a:gd name="connsiteX1" fmla="*/ 5714799 w 5714799"/>
              <a:gd name="connsiteY1" fmla="*/ 930201 h 6854211"/>
              <a:gd name="connsiteX2" fmla="*/ 5063337 w 5714799"/>
              <a:gd name="connsiteY2" fmla="*/ 6854211 h 6854211"/>
              <a:gd name="connsiteX3" fmla="*/ 12670 w 5714799"/>
              <a:gd name="connsiteY3" fmla="*/ 6854211 h 6854211"/>
              <a:gd name="connsiteX4" fmla="*/ 440 w 5714799"/>
              <a:gd name="connsiteY4" fmla="*/ 0 h 685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4799" h="6854211">
                <a:moveTo>
                  <a:pt x="440" y="0"/>
                </a:moveTo>
                <a:lnTo>
                  <a:pt x="5714799" y="930201"/>
                </a:lnTo>
                <a:lnTo>
                  <a:pt x="5063337" y="6854211"/>
                </a:lnTo>
                <a:lnTo>
                  <a:pt x="12670" y="6854211"/>
                </a:lnTo>
                <a:cubicBezTo>
                  <a:pt x="16235" y="4571972"/>
                  <a:pt x="-3125" y="2282239"/>
                  <a:pt x="440" y="0"/>
                </a:cubicBezTo>
                <a:close/>
              </a:path>
            </a:pathLst>
          </a:custGeom>
          <a:solidFill>
            <a:srgbClr val="006CAB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587916" y="947794"/>
            <a:ext cx="4630978" cy="5910206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1498001 w 7154863"/>
              <a:gd name="connsiteY0" fmla="*/ 0 h 5910206"/>
              <a:gd name="connsiteX1" fmla="*/ 7154863 w 7154863"/>
              <a:gd name="connsiteY1" fmla="*/ 1139492 h 5910206"/>
              <a:gd name="connsiteX2" fmla="*/ 7154863 w 7154863"/>
              <a:gd name="connsiteY2" fmla="*/ 5910206 h 5910206"/>
              <a:gd name="connsiteX3" fmla="*/ 0 w 7154863"/>
              <a:gd name="connsiteY3" fmla="*/ 5910206 h 5910206"/>
              <a:gd name="connsiteX4" fmla="*/ 1498001 w 7154863"/>
              <a:gd name="connsiteY4" fmla="*/ 0 h 5910206"/>
              <a:gd name="connsiteX0" fmla="*/ 1498001 w 7196657"/>
              <a:gd name="connsiteY0" fmla="*/ 0 h 5910206"/>
              <a:gd name="connsiteX1" fmla="*/ 7196657 w 7196657"/>
              <a:gd name="connsiteY1" fmla="*/ 373010 h 5910206"/>
              <a:gd name="connsiteX2" fmla="*/ 7154863 w 7196657"/>
              <a:gd name="connsiteY2" fmla="*/ 5910206 h 5910206"/>
              <a:gd name="connsiteX3" fmla="*/ 0 w 7196657"/>
              <a:gd name="connsiteY3" fmla="*/ 5910206 h 5910206"/>
              <a:gd name="connsiteX4" fmla="*/ 1498001 w 7196657"/>
              <a:gd name="connsiteY4" fmla="*/ 0 h 591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6657" h="5910206">
                <a:moveTo>
                  <a:pt x="1498001" y="0"/>
                </a:moveTo>
                <a:lnTo>
                  <a:pt x="7196657" y="373010"/>
                </a:lnTo>
                <a:lnTo>
                  <a:pt x="7154863" y="5910206"/>
                </a:lnTo>
                <a:lnTo>
                  <a:pt x="0" y="5910206"/>
                </a:lnTo>
                <a:lnTo>
                  <a:pt x="1498001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80206" y="1486360"/>
            <a:ext cx="5813099" cy="102449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580207" y="2608289"/>
            <a:ext cx="5798108" cy="1516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0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580206" y="4212237"/>
            <a:ext cx="5820593" cy="1516872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Tx/>
              <a:buFont typeface=".AppleSystemUIFont" charset="-120"/>
              <a:buChar char="&gt;"/>
              <a:tabLst/>
              <a:defRPr sz="20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marL="342900" marR="0" lvl="0" indent="-34290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text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-8672" y="-13757"/>
            <a:ext cx="8698956" cy="967310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5517 h 1396941"/>
              <a:gd name="connsiteX1" fmla="*/ 6753847 w 6753847"/>
              <a:gd name="connsiteY1" fmla="*/ 5517 h 1396941"/>
              <a:gd name="connsiteX2" fmla="*/ 6390503 w 6753847"/>
              <a:gd name="connsiteY2" fmla="*/ 1396941 h 1396941"/>
              <a:gd name="connsiteX3" fmla="*/ 10694 w 6753847"/>
              <a:gd name="connsiteY3" fmla="*/ 0 h 1396941"/>
              <a:gd name="connsiteX4" fmla="*/ 0 w 6753847"/>
              <a:gd name="connsiteY4" fmla="*/ 5517 h 1396941"/>
              <a:gd name="connsiteX0" fmla="*/ 0 w 6753847"/>
              <a:gd name="connsiteY0" fmla="*/ 5517 h 1364857"/>
              <a:gd name="connsiteX1" fmla="*/ 6753847 w 6753847"/>
              <a:gd name="connsiteY1" fmla="*/ 5517 h 1364857"/>
              <a:gd name="connsiteX2" fmla="*/ 5631205 w 6753847"/>
              <a:gd name="connsiteY2" fmla="*/ 1364857 h 1364857"/>
              <a:gd name="connsiteX3" fmla="*/ 10694 w 6753847"/>
              <a:gd name="connsiteY3" fmla="*/ 0 h 1364857"/>
              <a:gd name="connsiteX4" fmla="*/ 0 w 6753847"/>
              <a:gd name="connsiteY4" fmla="*/ 5517 h 1364857"/>
              <a:gd name="connsiteX0" fmla="*/ 0 w 6753847"/>
              <a:gd name="connsiteY0" fmla="*/ 5517 h 1412983"/>
              <a:gd name="connsiteX1" fmla="*/ 6753847 w 6753847"/>
              <a:gd name="connsiteY1" fmla="*/ 5517 h 1412983"/>
              <a:gd name="connsiteX2" fmla="*/ 5631205 w 6753847"/>
              <a:gd name="connsiteY2" fmla="*/ 1412983 h 1412983"/>
              <a:gd name="connsiteX3" fmla="*/ 10694 w 6753847"/>
              <a:gd name="connsiteY3" fmla="*/ 0 h 1412983"/>
              <a:gd name="connsiteX4" fmla="*/ 0 w 6753847"/>
              <a:gd name="connsiteY4" fmla="*/ 5517 h 1412983"/>
              <a:gd name="connsiteX0" fmla="*/ 0 w 5876911"/>
              <a:gd name="connsiteY0" fmla="*/ 5517 h 1412983"/>
              <a:gd name="connsiteX1" fmla="*/ 5876911 w 5876911"/>
              <a:gd name="connsiteY1" fmla="*/ 37601 h 1412983"/>
              <a:gd name="connsiteX2" fmla="*/ 5631205 w 5876911"/>
              <a:gd name="connsiteY2" fmla="*/ 1412983 h 1412983"/>
              <a:gd name="connsiteX3" fmla="*/ 10694 w 5876911"/>
              <a:gd name="connsiteY3" fmla="*/ 0 h 1412983"/>
              <a:gd name="connsiteX4" fmla="*/ 0 w 5876911"/>
              <a:gd name="connsiteY4" fmla="*/ 5517 h 1412983"/>
              <a:gd name="connsiteX0" fmla="*/ 0 w 5876911"/>
              <a:gd name="connsiteY0" fmla="*/ 5517 h 1412983"/>
              <a:gd name="connsiteX1" fmla="*/ 5876911 w 5876911"/>
              <a:gd name="connsiteY1" fmla="*/ 37601 h 1412983"/>
              <a:gd name="connsiteX2" fmla="*/ 5738148 w 5876911"/>
              <a:gd name="connsiteY2" fmla="*/ 1412983 h 1412983"/>
              <a:gd name="connsiteX3" fmla="*/ 10694 w 5876911"/>
              <a:gd name="connsiteY3" fmla="*/ 0 h 1412983"/>
              <a:gd name="connsiteX4" fmla="*/ 0 w 5876911"/>
              <a:gd name="connsiteY4" fmla="*/ 5517 h 1412983"/>
              <a:gd name="connsiteX0" fmla="*/ 0 w 5854944"/>
              <a:gd name="connsiteY0" fmla="*/ 5517 h 1412983"/>
              <a:gd name="connsiteX1" fmla="*/ 5854944 w 5854944"/>
              <a:gd name="connsiteY1" fmla="*/ 4649 h 1412983"/>
              <a:gd name="connsiteX2" fmla="*/ 5738148 w 5854944"/>
              <a:gd name="connsiteY2" fmla="*/ 1412983 h 1412983"/>
              <a:gd name="connsiteX3" fmla="*/ 10694 w 5854944"/>
              <a:gd name="connsiteY3" fmla="*/ 0 h 1412983"/>
              <a:gd name="connsiteX4" fmla="*/ 0 w 5854944"/>
              <a:gd name="connsiteY4" fmla="*/ 5517 h 1412983"/>
              <a:gd name="connsiteX0" fmla="*/ 0 w 5860436"/>
              <a:gd name="connsiteY0" fmla="*/ 0 h 1448655"/>
              <a:gd name="connsiteX1" fmla="*/ 5860436 w 5860436"/>
              <a:gd name="connsiteY1" fmla="*/ 40321 h 1448655"/>
              <a:gd name="connsiteX2" fmla="*/ 5743640 w 5860436"/>
              <a:gd name="connsiteY2" fmla="*/ 1448655 h 1448655"/>
              <a:gd name="connsiteX3" fmla="*/ 16186 w 5860436"/>
              <a:gd name="connsiteY3" fmla="*/ 35672 h 1448655"/>
              <a:gd name="connsiteX4" fmla="*/ 0 w 5860436"/>
              <a:gd name="connsiteY4" fmla="*/ 0 h 1448655"/>
              <a:gd name="connsiteX0" fmla="*/ 289 w 5860725"/>
              <a:gd name="connsiteY0" fmla="*/ 0 h 1448655"/>
              <a:gd name="connsiteX1" fmla="*/ 5860725 w 5860725"/>
              <a:gd name="connsiteY1" fmla="*/ 40321 h 1448655"/>
              <a:gd name="connsiteX2" fmla="*/ 5743929 w 5860725"/>
              <a:gd name="connsiteY2" fmla="*/ 1448655 h 1448655"/>
              <a:gd name="connsiteX3" fmla="*/ 0 w 5860725"/>
              <a:gd name="connsiteY3" fmla="*/ 52148 h 1448655"/>
              <a:gd name="connsiteX4" fmla="*/ 289 w 5860725"/>
              <a:gd name="connsiteY4" fmla="*/ 0 h 1448655"/>
              <a:gd name="connsiteX0" fmla="*/ 289 w 5860725"/>
              <a:gd name="connsiteY0" fmla="*/ 0 h 1448655"/>
              <a:gd name="connsiteX1" fmla="*/ 5860725 w 5860725"/>
              <a:gd name="connsiteY1" fmla="*/ 40321 h 1448655"/>
              <a:gd name="connsiteX2" fmla="*/ 5689012 w 5860725"/>
              <a:gd name="connsiteY2" fmla="*/ 1448655 h 1448655"/>
              <a:gd name="connsiteX3" fmla="*/ 0 w 5860725"/>
              <a:gd name="connsiteY3" fmla="*/ 52148 h 1448655"/>
              <a:gd name="connsiteX4" fmla="*/ 289 w 5860725"/>
              <a:gd name="connsiteY4" fmla="*/ 0 h 1448655"/>
              <a:gd name="connsiteX0" fmla="*/ 289 w 5860725"/>
              <a:gd name="connsiteY0" fmla="*/ 0 h 1004902"/>
              <a:gd name="connsiteX1" fmla="*/ 5860725 w 5860725"/>
              <a:gd name="connsiteY1" fmla="*/ 40321 h 1004902"/>
              <a:gd name="connsiteX2" fmla="*/ 5787620 w 5860725"/>
              <a:gd name="connsiteY2" fmla="*/ 1004902 h 1004902"/>
              <a:gd name="connsiteX3" fmla="*/ 0 w 5860725"/>
              <a:gd name="connsiteY3" fmla="*/ 52148 h 1004902"/>
              <a:gd name="connsiteX4" fmla="*/ 289 w 5860725"/>
              <a:gd name="connsiteY4" fmla="*/ 0 h 1004902"/>
              <a:gd name="connsiteX0" fmla="*/ 6385 w 5860725"/>
              <a:gd name="connsiteY0" fmla="*/ 0 h 977470"/>
              <a:gd name="connsiteX1" fmla="*/ 5860725 w 5860725"/>
              <a:gd name="connsiteY1" fmla="*/ 12889 h 977470"/>
              <a:gd name="connsiteX2" fmla="*/ 5787620 w 5860725"/>
              <a:gd name="connsiteY2" fmla="*/ 977470 h 977470"/>
              <a:gd name="connsiteX3" fmla="*/ 0 w 5860725"/>
              <a:gd name="connsiteY3" fmla="*/ 24716 h 977470"/>
              <a:gd name="connsiteX4" fmla="*/ 6385 w 5860725"/>
              <a:gd name="connsiteY4" fmla="*/ 0 h 977470"/>
              <a:gd name="connsiteX0" fmla="*/ 6385 w 5860725"/>
              <a:gd name="connsiteY0" fmla="*/ 0 h 977470"/>
              <a:gd name="connsiteX1" fmla="*/ 5860725 w 5860725"/>
              <a:gd name="connsiteY1" fmla="*/ 40321 h 977470"/>
              <a:gd name="connsiteX2" fmla="*/ 5787620 w 5860725"/>
              <a:gd name="connsiteY2" fmla="*/ 977470 h 977470"/>
              <a:gd name="connsiteX3" fmla="*/ 0 w 5860725"/>
              <a:gd name="connsiteY3" fmla="*/ 24716 h 977470"/>
              <a:gd name="connsiteX4" fmla="*/ 6385 w 5860725"/>
              <a:gd name="connsiteY4" fmla="*/ 0 h 977470"/>
              <a:gd name="connsiteX0" fmla="*/ 6385 w 5866821"/>
              <a:gd name="connsiteY0" fmla="*/ 0 h 977470"/>
              <a:gd name="connsiteX1" fmla="*/ 5866821 w 5866821"/>
              <a:gd name="connsiteY1" fmla="*/ 22033 h 977470"/>
              <a:gd name="connsiteX2" fmla="*/ 5787620 w 5866821"/>
              <a:gd name="connsiteY2" fmla="*/ 977470 h 977470"/>
              <a:gd name="connsiteX3" fmla="*/ 0 w 5866821"/>
              <a:gd name="connsiteY3" fmla="*/ 24716 h 977470"/>
              <a:gd name="connsiteX4" fmla="*/ 6385 w 5866821"/>
              <a:gd name="connsiteY4" fmla="*/ 0 h 977470"/>
              <a:gd name="connsiteX0" fmla="*/ 6385 w 5787620"/>
              <a:gd name="connsiteY0" fmla="*/ 0 h 977470"/>
              <a:gd name="connsiteX1" fmla="*/ 5372386 w 5787620"/>
              <a:gd name="connsiteY1" fmla="*/ 11873 h 977470"/>
              <a:gd name="connsiteX2" fmla="*/ 5787620 w 5787620"/>
              <a:gd name="connsiteY2" fmla="*/ 977470 h 977470"/>
              <a:gd name="connsiteX3" fmla="*/ 0 w 5787620"/>
              <a:gd name="connsiteY3" fmla="*/ 24716 h 977470"/>
              <a:gd name="connsiteX4" fmla="*/ 6385 w 5787620"/>
              <a:gd name="connsiteY4" fmla="*/ 0 h 977470"/>
              <a:gd name="connsiteX0" fmla="*/ 6385 w 5799090"/>
              <a:gd name="connsiteY0" fmla="*/ 0 h 977470"/>
              <a:gd name="connsiteX1" fmla="*/ 5799090 w 5799090"/>
              <a:gd name="connsiteY1" fmla="*/ 11873 h 977470"/>
              <a:gd name="connsiteX2" fmla="*/ 5787620 w 5799090"/>
              <a:gd name="connsiteY2" fmla="*/ 977470 h 977470"/>
              <a:gd name="connsiteX3" fmla="*/ 0 w 5799090"/>
              <a:gd name="connsiteY3" fmla="*/ 24716 h 977470"/>
              <a:gd name="connsiteX4" fmla="*/ 6385 w 5799090"/>
              <a:gd name="connsiteY4" fmla="*/ 0 h 977470"/>
              <a:gd name="connsiteX0" fmla="*/ 6385 w 5799090"/>
              <a:gd name="connsiteY0" fmla="*/ 0 h 967310"/>
              <a:gd name="connsiteX1" fmla="*/ 5799090 w 5799090"/>
              <a:gd name="connsiteY1" fmla="*/ 11873 h 967310"/>
              <a:gd name="connsiteX2" fmla="*/ 5706343 w 5799090"/>
              <a:gd name="connsiteY2" fmla="*/ 967310 h 967310"/>
              <a:gd name="connsiteX3" fmla="*/ 0 w 5799090"/>
              <a:gd name="connsiteY3" fmla="*/ 24716 h 967310"/>
              <a:gd name="connsiteX4" fmla="*/ 6385 w 5799090"/>
              <a:gd name="connsiteY4" fmla="*/ 0 h 96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9090" h="967310">
                <a:moveTo>
                  <a:pt x="6385" y="0"/>
                </a:moveTo>
                <a:lnTo>
                  <a:pt x="5799090" y="11873"/>
                </a:lnTo>
                <a:lnTo>
                  <a:pt x="5706343" y="967310"/>
                </a:lnTo>
                <a:lnTo>
                  <a:pt x="0" y="24716"/>
                </a:lnTo>
                <a:cubicBezTo>
                  <a:pt x="96" y="7333"/>
                  <a:pt x="6289" y="17383"/>
                  <a:pt x="6385" y="0"/>
                </a:cubicBezTo>
                <a:close/>
              </a:path>
            </a:pathLst>
          </a:custGeom>
          <a:solidFill>
            <a:srgbClr val="40AE49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1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02880" y="-20320"/>
            <a:ext cx="4389120" cy="6126480"/>
          </a:xfrm>
          <a:custGeom>
            <a:avLst/>
            <a:gdLst>
              <a:gd name="connsiteX0" fmla="*/ 0 w 3870960"/>
              <a:gd name="connsiteY0" fmla="*/ 0 h 6106160"/>
              <a:gd name="connsiteX1" fmla="*/ 3870960 w 3870960"/>
              <a:gd name="connsiteY1" fmla="*/ 0 h 6106160"/>
              <a:gd name="connsiteX2" fmla="*/ 3870960 w 3870960"/>
              <a:gd name="connsiteY2" fmla="*/ 6106160 h 6106160"/>
              <a:gd name="connsiteX3" fmla="*/ 0 w 3870960"/>
              <a:gd name="connsiteY3" fmla="*/ 6106160 h 6106160"/>
              <a:gd name="connsiteX4" fmla="*/ 0 w 3870960"/>
              <a:gd name="connsiteY4" fmla="*/ 0 h 6106160"/>
              <a:gd name="connsiteX0" fmla="*/ 518160 w 4389120"/>
              <a:gd name="connsiteY0" fmla="*/ 0 h 6106160"/>
              <a:gd name="connsiteX1" fmla="*/ 4389120 w 4389120"/>
              <a:gd name="connsiteY1" fmla="*/ 0 h 6106160"/>
              <a:gd name="connsiteX2" fmla="*/ 4389120 w 4389120"/>
              <a:gd name="connsiteY2" fmla="*/ 6106160 h 6106160"/>
              <a:gd name="connsiteX3" fmla="*/ 0 w 4389120"/>
              <a:gd name="connsiteY3" fmla="*/ 5689600 h 6106160"/>
              <a:gd name="connsiteX4" fmla="*/ 518160 w 4389120"/>
              <a:gd name="connsiteY4" fmla="*/ 0 h 6106160"/>
              <a:gd name="connsiteX0" fmla="*/ 1584960 w 4389120"/>
              <a:gd name="connsiteY0" fmla="*/ 0 h 6116320"/>
              <a:gd name="connsiteX1" fmla="*/ 4389120 w 4389120"/>
              <a:gd name="connsiteY1" fmla="*/ 10160 h 6116320"/>
              <a:gd name="connsiteX2" fmla="*/ 4389120 w 4389120"/>
              <a:gd name="connsiteY2" fmla="*/ 6116320 h 6116320"/>
              <a:gd name="connsiteX3" fmla="*/ 0 w 4389120"/>
              <a:gd name="connsiteY3" fmla="*/ 5699760 h 6116320"/>
              <a:gd name="connsiteX4" fmla="*/ 1584960 w 4389120"/>
              <a:gd name="connsiteY4" fmla="*/ 0 h 6116320"/>
              <a:gd name="connsiteX0" fmla="*/ 1391920 w 4389120"/>
              <a:gd name="connsiteY0" fmla="*/ 0 h 6126480"/>
              <a:gd name="connsiteX1" fmla="*/ 4389120 w 4389120"/>
              <a:gd name="connsiteY1" fmla="*/ 20320 h 6126480"/>
              <a:gd name="connsiteX2" fmla="*/ 4389120 w 4389120"/>
              <a:gd name="connsiteY2" fmla="*/ 6126480 h 6126480"/>
              <a:gd name="connsiteX3" fmla="*/ 0 w 4389120"/>
              <a:gd name="connsiteY3" fmla="*/ 5709920 h 6126480"/>
              <a:gd name="connsiteX4" fmla="*/ 1391920 w 4389120"/>
              <a:gd name="connsiteY4" fmla="*/ 0 h 612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9120" h="6126480">
                <a:moveTo>
                  <a:pt x="1391920" y="0"/>
                </a:moveTo>
                <a:lnTo>
                  <a:pt x="4389120" y="20320"/>
                </a:lnTo>
                <a:lnTo>
                  <a:pt x="4389120" y="6126480"/>
                </a:lnTo>
                <a:lnTo>
                  <a:pt x="0" y="5709920"/>
                </a:lnTo>
                <a:lnTo>
                  <a:pt x="1391920" y="0"/>
                </a:ln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-31115" y="4838408"/>
            <a:ext cx="7845469" cy="2019592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406361"/>
              <a:gd name="connsiteY0" fmla="*/ 754571 h 6895435"/>
              <a:gd name="connsiteX1" fmla="*/ 6406361 w 6406361"/>
              <a:gd name="connsiteY1" fmla="*/ 0 h 6895435"/>
              <a:gd name="connsiteX2" fmla="*/ 5050667 w 6406361"/>
              <a:gd name="connsiteY2" fmla="*/ 6895435 h 6895435"/>
              <a:gd name="connsiteX3" fmla="*/ 0 w 6406361"/>
              <a:gd name="connsiteY3" fmla="*/ 6895435 h 6895435"/>
              <a:gd name="connsiteX4" fmla="*/ 0 w 6406361"/>
              <a:gd name="connsiteY4" fmla="*/ 754571 h 6895435"/>
              <a:gd name="connsiteX0" fmla="*/ 0 w 6406361"/>
              <a:gd name="connsiteY0" fmla="*/ 754571 h 6974659"/>
              <a:gd name="connsiteX1" fmla="*/ 6406361 w 6406361"/>
              <a:gd name="connsiteY1" fmla="*/ 0 h 6974659"/>
              <a:gd name="connsiteX2" fmla="*/ 6254323 w 6406361"/>
              <a:gd name="connsiteY2" fmla="*/ 6974659 h 6974659"/>
              <a:gd name="connsiteX3" fmla="*/ 0 w 6406361"/>
              <a:gd name="connsiteY3" fmla="*/ 6895435 h 6974659"/>
              <a:gd name="connsiteX4" fmla="*/ 0 w 6406361"/>
              <a:gd name="connsiteY4" fmla="*/ 754571 h 6974659"/>
              <a:gd name="connsiteX0" fmla="*/ 0 w 6495520"/>
              <a:gd name="connsiteY0" fmla="*/ 596124 h 6816212"/>
              <a:gd name="connsiteX1" fmla="*/ 6495520 w 6495520"/>
              <a:gd name="connsiteY1" fmla="*/ 0 h 6816212"/>
              <a:gd name="connsiteX2" fmla="*/ 6254323 w 6495520"/>
              <a:gd name="connsiteY2" fmla="*/ 6816212 h 6816212"/>
              <a:gd name="connsiteX3" fmla="*/ 0 w 6495520"/>
              <a:gd name="connsiteY3" fmla="*/ 6736988 h 6816212"/>
              <a:gd name="connsiteX4" fmla="*/ 0 w 6495520"/>
              <a:gd name="connsiteY4" fmla="*/ 596124 h 6816212"/>
              <a:gd name="connsiteX0" fmla="*/ 0 w 6495520"/>
              <a:gd name="connsiteY0" fmla="*/ 754571 h 6974659"/>
              <a:gd name="connsiteX1" fmla="*/ 6495520 w 6495520"/>
              <a:gd name="connsiteY1" fmla="*/ 0 h 6974659"/>
              <a:gd name="connsiteX2" fmla="*/ 6254323 w 6495520"/>
              <a:gd name="connsiteY2" fmla="*/ 6974659 h 6974659"/>
              <a:gd name="connsiteX3" fmla="*/ 0 w 6495520"/>
              <a:gd name="connsiteY3" fmla="*/ 6895435 h 6974659"/>
              <a:gd name="connsiteX4" fmla="*/ 0 w 6495520"/>
              <a:gd name="connsiteY4" fmla="*/ 754571 h 6974659"/>
              <a:gd name="connsiteX0" fmla="*/ 0 w 6502348"/>
              <a:gd name="connsiteY0" fmla="*/ 0 h 11898518"/>
              <a:gd name="connsiteX1" fmla="*/ 6502348 w 6502348"/>
              <a:gd name="connsiteY1" fmla="*/ 4923859 h 11898518"/>
              <a:gd name="connsiteX2" fmla="*/ 6261151 w 6502348"/>
              <a:gd name="connsiteY2" fmla="*/ 11898518 h 11898518"/>
              <a:gd name="connsiteX3" fmla="*/ 6828 w 6502348"/>
              <a:gd name="connsiteY3" fmla="*/ 11819294 h 11898518"/>
              <a:gd name="connsiteX4" fmla="*/ 0 w 6502348"/>
              <a:gd name="connsiteY4" fmla="*/ 0 h 1189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2348" h="11898518">
                <a:moveTo>
                  <a:pt x="0" y="0"/>
                </a:moveTo>
                <a:lnTo>
                  <a:pt x="6502348" y="4923859"/>
                </a:lnTo>
                <a:lnTo>
                  <a:pt x="6261151" y="11898518"/>
                </a:lnTo>
                <a:lnTo>
                  <a:pt x="6828" y="11819294"/>
                </a:lnTo>
                <a:lnTo>
                  <a:pt x="0" y="0"/>
                </a:lnTo>
                <a:close/>
              </a:path>
            </a:pathLst>
          </a:custGeom>
          <a:solidFill>
            <a:srgbClr val="EF3A4B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481616" y="5674659"/>
            <a:ext cx="4722592" cy="1183341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1316232 w 7154863"/>
              <a:gd name="connsiteY0" fmla="*/ 0 h 6971708"/>
              <a:gd name="connsiteX1" fmla="*/ 7154863 w 7154863"/>
              <a:gd name="connsiteY1" fmla="*/ 2200994 h 6971708"/>
              <a:gd name="connsiteX2" fmla="*/ 7154863 w 7154863"/>
              <a:gd name="connsiteY2" fmla="*/ 6971708 h 6971708"/>
              <a:gd name="connsiteX3" fmla="*/ 0 w 7154863"/>
              <a:gd name="connsiteY3" fmla="*/ 6971708 h 6971708"/>
              <a:gd name="connsiteX4" fmla="*/ 1316232 w 7154863"/>
              <a:gd name="connsiteY4" fmla="*/ 0 h 6971708"/>
              <a:gd name="connsiteX0" fmla="*/ 393479 w 6232110"/>
              <a:gd name="connsiteY0" fmla="*/ 0 h 6971708"/>
              <a:gd name="connsiteX1" fmla="*/ 6232110 w 6232110"/>
              <a:gd name="connsiteY1" fmla="*/ 2200994 h 6971708"/>
              <a:gd name="connsiteX2" fmla="*/ 6232110 w 6232110"/>
              <a:gd name="connsiteY2" fmla="*/ 6971708 h 6971708"/>
              <a:gd name="connsiteX3" fmla="*/ 0 w 6232110"/>
              <a:gd name="connsiteY3" fmla="*/ 6971708 h 6971708"/>
              <a:gd name="connsiteX4" fmla="*/ 393479 w 6232110"/>
              <a:gd name="connsiteY4" fmla="*/ 0 h 697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2110" h="6971708">
                <a:moveTo>
                  <a:pt x="393479" y="0"/>
                </a:moveTo>
                <a:lnTo>
                  <a:pt x="6232110" y="2200994"/>
                </a:lnTo>
                <a:lnTo>
                  <a:pt x="6232110" y="6971708"/>
                </a:lnTo>
                <a:lnTo>
                  <a:pt x="0" y="6971708"/>
                </a:lnTo>
                <a:lnTo>
                  <a:pt x="393479" y="0"/>
                </a:lnTo>
                <a:close/>
              </a:path>
            </a:pathLst>
          </a:custGeom>
          <a:solidFill>
            <a:srgbClr val="FBB040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-31115" y="-13200"/>
            <a:ext cx="9261026" cy="5692825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971353"/>
              <a:gd name="connsiteX1" fmla="*/ 6753847 w 6753847"/>
              <a:gd name="connsiteY1" fmla="*/ 0 h 1971353"/>
              <a:gd name="connsiteX2" fmla="*/ 6458778 w 6753847"/>
              <a:gd name="connsiteY2" fmla="*/ 1971353 h 1971353"/>
              <a:gd name="connsiteX3" fmla="*/ 0 w 6753847"/>
              <a:gd name="connsiteY3" fmla="*/ 716378 h 1971353"/>
              <a:gd name="connsiteX4" fmla="*/ 0 w 6753847"/>
              <a:gd name="connsiteY4" fmla="*/ 0 h 1971353"/>
              <a:gd name="connsiteX0" fmla="*/ 0 w 7648255"/>
              <a:gd name="connsiteY0" fmla="*/ 2857 h 1974210"/>
              <a:gd name="connsiteX1" fmla="*/ 7648255 w 7648255"/>
              <a:gd name="connsiteY1" fmla="*/ 0 h 1974210"/>
              <a:gd name="connsiteX2" fmla="*/ 6458778 w 7648255"/>
              <a:gd name="connsiteY2" fmla="*/ 1974210 h 1974210"/>
              <a:gd name="connsiteX3" fmla="*/ 0 w 7648255"/>
              <a:gd name="connsiteY3" fmla="*/ 719235 h 1974210"/>
              <a:gd name="connsiteX4" fmla="*/ 0 w 7648255"/>
              <a:gd name="connsiteY4" fmla="*/ 2857 h 1974210"/>
              <a:gd name="connsiteX0" fmla="*/ 27311 w 7675566"/>
              <a:gd name="connsiteY0" fmla="*/ 2857 h 1974210"/>
              <a:gd name="connsiteX1" fmla="*/ 7675566 w 7675566"/>
              <a:gd name="connsiteY1" fmla="*/ 0 h 1974210"/>
              <a:gd name="connsiteX2" fmla="*/ 6486089 w 7675566"/>
              <a:gd name="connsiteY2" fmla="*/ 1974210 h 1974210"/>
              <a:gd name="connsiteX3" fmla="*/ 0 w 7675566"/>
              <a:gd name="connsiteY3" fmla="*/ 1690545 h 1974210"/>
              <a:gd name="connsiteX4" fmla="*/ 27311 w 7675566"/>
              <a:gd name="connsiteY4" fmla="*/ 2857 h 197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5566" h="1974210">
                <a:moveTo>
                  <a:pt x="27311" y="2857"/>
                </a:moveTo>
                <a:lnTo>
                  <a:pt x="7675566" y="0"/>
                </a:lnTo>
                <a:lnTo>
                  <a:pt x="6486089" y="1974210"/>
                </a:lnTo>
                <a:lnTo>
                  <a:pt x="0" y="1690545"/>
                </a:lnTo>
                <a:lnTo>
                  <a:pt x="27311" y="2857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70381" y="1153636"/>
            <a:ext cx="2764100" cy="99012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970381" y="2324787"/>
            <a:ext cx="2764100" cy="3100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0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428265" y="5603539"/>
            <a:ext cx="5759175" cy="92291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8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-31115" y="4838408"/>
            <a:ext cx="7845469" cy="2019592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406361"/>
              <a:gd name="connsiteY0" fmla="*/ 754571 h 6895435"/>
              <a:gd name="connsiteX1" fmla="*/ 6406361 w 6406361"/>
              <a:gd name="connsiteY1" fmla="*/ 0 h 6895435"/>
              <a:gd name="connsiteX2" fmla="*/ 5050667 w 6406361"/>
              <a:gd name="connsiteY2" fmla="*/ 6895435 h 6895435"/>
              <a:gd name="connsiteX3" fmla="*/ 0 w 6406361"/>
              <a:gd name="connsiteY3" fmla="*/ 6895435 h 6895435"/>
              <a:gd name="connsiteX4" fmla="*/ 0 w 6406361"/>
              <a:gd name="connsiteY4" fmla="*/ 754571 h 6895435"/>
              <a:gd name="connsiteX0" fmla="*/ 0 w 6406361"/>
              <a:gd name="connsiteY0" fmla="*/ 754571 h 6974659"/>
              <a:gd name="connsiteX1" fmla="*/ 6406361 w 6406361"/>
              <a:gd name="connsiteY1" fmla="*/ 0 h 6974659"/>
              <a:gd name="connsiteX2" fmla="*/ 6254323 w 6406361"/>
              <a:gd name="connsiteY2" fmla="*/ 6974659 h 6974659"/>
              <a:gd name="connsiteX3" fmla="*/ 0 w 6406361"/>
              <a:gd name="connsiteY3" fmla="*/ 6895435 h 6974659"/>
              <a:gd name="connsiteX4" fmla="*/ 0 w 6406361"/>
              <a:gd name="connsiteY4" fmla="*/ 754571 h 6974659"/>
              <a:gd name="connsiteX0" fmla="*/ 0 w 6495520"/>
              <a:gd name="connsiteY0" fmla="*/ 596124 h 6816212"/>
              <a:gd name="connsiteX1" fmla="*/ 6495520 w 6495520"/>
              <a:gd name="connsiteY1" fmla="*/ 0 h 6816212"/>
              <a:gd name="connsiteX2" fmla="*/ 6254323 w 6495520"/>
              <a:gd name="connsiteY2" fmla="*/ 6816212 h 6816212"/>
              <a:gd name="connsiteX3" fmla="*/ 0 w 6495520"/>
              <a:gd name="connsiteY3" fmla="*/ 6736988 h 6816212"/>
              <a:gd name="connsiteX4" fmla="*/ 0 w 6495520"/>
              <a:gd name="connsiteY4" fmla="*/ 596124 h 6816212"/>
              <a:gd name="connsiteX0" fmla="*/ 0 w 6495520"/>
              <a:gd name="connsiteY0" fmla="*/ 754571 h 6974659"/>
              <a:gd name="connsiteX1" fmla="*/ 6495520 w 6495520"/>
              <a:gd name="connsiteY1" fmla="*/ 0 h 6974659"/>
              <a:gd name="connsiteX2" fmla="*/ 6254323 w 6495520"/>
              <a:gd name="connsiteY2" fmla="*/ 6974659 h 6974659"/>
              <a:gd name="connsiteX3" fmla="*/ 0 w 6495520"/>
              <a:gd name="connsiteY3" fmla="*/ 6895435 h 6974659"/>
              <a:gd name="connsiteX4" fmla="*/ 0 w 6495520"/>
              <a:gd name="connsiteY4" fmla="*/ 754571 h 6974659"/>
              <a:gd name="connsiteX0" fmla="*/ 0 w 6502348"/>
              <a:gd name="connsiteY0" fmla="*/ 0 h 11898518"/>
              <a:gd name="connsiteX1" fmla="*/ 6502348 w 6502348"/>
              <a:gd name="connsiteY1" fmla="*/ 4923859 h 11898518"/>
              <a:gd name="connsiteX2" fmla="*/ 6261151 w 6502348"/>
              <a:gd name="connsiteY2" fmla="*/ 11898518 h 11898518"/>
              <a:gd name="connsiteX3" fmla="*/ 6828 w 6502348"/>
              <a:gd name="connsiteY3" fmla="*/ 11819294 h 11898518"/>
              <a:gd name="connsiteX4" fmla="*/ 0 w 6502348"/>
              <a:gd name="connsiteY4" fmla="*/ 0 h 1189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2348" h="11898518">
                <a:moveTo>
                  <a:pt x="0" y="0"/>
                </a:moveTo>
                <a:lnTo>
                  <a:pt x="6502348" y="4923859"/>
                </a:lnTo>
                <a:lnTo>
                  <a:pt x="6261151" y="11898518"/>
                </a:lnTo>
                <a:lnTo>
                  <a:pt x="6828" y="11819294"/>
                </a:lnTo>
                <a:lnTo>
                  <a:pt x="0" y="0"/>
                </a:lnTo>
                <a:close/>
              </a:path>
            </a:pathLst>
          </a:custGeom>
          <a:solidFill>
            <a:srgbClr val="EF3A4B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481616" y="5674659"/>
            <a:ext cx="4722592" cy="1183341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1316232 w 7154863"/>
              <a:gd name="connsiteY0" fmla="*/ 0 h 6971708"/>
              <a:gd name="connsiteX1" fmla="*/ 7154863 w 7154863"/>
              <a:gd name="connsiteY1" fmla="*/ 2200994 h 6971708"/>
              <a:gd name="connsiteX2" fmla="*/ 7154863 w 7154863"/>
              <a:gd name="connsiteY2" fmla="*/ 6971708 h 6971708"/>
              <a:gd name="connsiteX3" fmla="*/ 0 w 7154863"/>
              <a:gd name="connsiteY3" fmla="*/ 6971708 h 6971708"/>
              <a:gd name="connsiteX4" fmla="*/ 1316232 w 7154863"/>
              <a:gd name="connsiteY4" fmla="*/ 0 h 6971708"/>
              <a:gd name="connsiteX0" fmla="*/ 393479 w 6232110"/>
              <a:gd name="connsiteY0" fmla="*/ 0 h 6971708"/>
              <a:gd name="connsiteX1" fmla="*/ 6232110 w 6232110"/>
              <a:gd name="connsiteY1" fmla="*/ 2200994 h 6971708"/>
              <a:gd name="connsiteX2" fmla="*/ 6232110 w 6232110"/>
              <a:gd name="connsiteY2" fmla="*/ 6971708 h 6971708"/>
              <a:gd name="connsiteX3" fmla="*/ 0 w 6232110"/>
              <a:gd name="connsiteY3" fmla="*/ 6971708 h 6971708"/>
              <a:gd name="connsiteX4" fmla="*/ 393479 w 6232110"/>
              <a:gd name="connsiteY4" fmla="*/ 0 h 697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2110" h="6971708">
                <a:moveTo>
                  <a:pt x="393479" y="0"/>
                </a:moveTo>
                <a:lnTo>
                  <a:pt x="6232110" y="2200994"/>
                </a:lnTo>
                <a:lnTo>
                  <a:pt x="6232110" y="6971708"/>
                </a:lnTo>
                <a:lnTo>
                  <a:pt x="0" y="6971708"/>
                </a:lnTo>
                <a:lnTo>
                  <a:pt x="393479" y="0"/>
                </a:lnTo>
                <a:close/>
              </a:path>
            </a:pathLst>
          </a:custGeom>
          <a:solidFill>
            <a:srgbClr val="FBB040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-9144"/>
            <a:ext cx="9198864" cy="5696712"/>
          </a:xfrm>
          <a:custGeom>
            <a:avLst/>
            <a:gdLst>
              <a:gd name="connsiteX0" fmla="*/ 0 w 7726680"/>
              <a:gd name="connsiteY0" fmla="*/ 0 h 4855464"/>
              <a:gd name="connsiteX1" fmla="*/ 7726680 w 7726680"/>
              <a:gd name="connsiteY1" fmla="*/ 0 h 4855464"/>
              <a:gd name="connsiteX2" fmla="*/ 7726680 w 7726680"/>
              <a:gd name="connsiteY2" fmla="*/ 4855464 h 4855464"/>
              <a:gd name="connsiteX3" fmla="*/ 0 w 7726680"/>
              <a:gd name="connsiteY3" fmla="*/ 4855464 h 4855464"/>
              <a:gd name="connsiteX4" fmla="*/ 0 w 7726680"/>
              <a:gd name="connsiteY4" fmla="*/ 0 h 4855464"/>
              <a:gd name="connsiteX0" fmla="*/ 0 w 7808976"/>
              <a:gd name="connsiteY0" fmla="*/ 0 h 5687568"/>
              <a:gd name="connsiteX1" fmla="*/ 7726680 w 7808976"/>
              <a:gd name="connsiteY1" fmla="*/ 0 h 5687568"/>
              <a:gd name="connsiteX2" fmla="*/ 7808976 w 7808976"/>
              <a:gd name="connsiteY2" fmla="*/ 5687568 h 5687568"/>
              <a:gd name="connsiteX3" fmla="*/ 0 w 7808976"/>
              <a:gd name="connsiteY3" fmla="*/ 4855464 h 5687568"/>
              <a:gd name="connsiteX4" fmla="*/ 0 w 7808976"/>
              <a:gd name="connsiteY4" fmla="*/ 0 h 5687568"/>
              <a:gd name="connsiteX0" fmla="*/ 0 w 9198864"/>
              <a:gd name="connsiteY0" fmla="*/ 9144 h 5696712"/>
              <a:gd name="connsiteX1" fmla="*/ 9198864 w 9198864"/>
              <a:gd name="connsiteY1" fmla="*/ 0 h 5696712"/>
              <a:gd name="connsiteX2" fmla="*/ 7808976 w 9198864"/>
              <a:gd name="connsiteY2" fmla="*/ 5696712 h 5696712"/>
              <a:gd name="connsiteX3" fmla="*/ 0 w 9198864"/>
              <a:gd name="connsiteY3" fmla="*/ 4864608 h 5696712"/>
              <a:gd name="connsiteX4" fmla="*/ 0 w 9198864"/>
              <a:gd name="connsiteY4" fmla="*/ 9144 h 5696712"/>
              <a:gd name="connsiteX0" fmla="*/ 0 w 9198864"/>
              <a:gd name="connsiteY0" fmla="*/ 9144 h 5696712"/>
              <a:gd name="connsiteX1" fmla="*/ 9198864 w 9198864"/>
              <a:gd name="connsiteY1" fmla="*/ 0 h 5696712"/>
              <a:gd name="connsiteX2" fmla="*/ 7799832 w 9198864"/>
              <a:gd name="connsiteY2" fmla="*/ 5696712 h 5696712"/>
              <a:gd name="connsiteX3" fmla="*/ 0 w 9198864"/>
              <a:gd name="connsiteY3" fmla="*/ 4864608 h 5696712"/>
              <a:gd name="connsiteX4" fmla="*/ 0 w 9198864"/>
              <a:gd name="connsiteY4" fmla="*/ 9144 h 56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8864" h="5696712">
                <a:moveTo>
                  <a:pt x="0" y="9144"/>
                </a:moveTo>
                <a:lnTo>
                  <a:pt x="9198864" y="0"/>
                </a:lnTo>
                <a:lnTo>
                  <a:pt x="7799832" y="5696712"/>
                </a:lnTo>
                <a:lnTo>
                  <a:pt x="0" y="4864608"/>
                </a:lnTo>
                <a:lnTo>
                  <a:pt x="0" y="9144"/>
                </a:ln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779416" y="-8235"/>
            <a:ext cx="4412585" cy="6096579"/>
          </a:xfrm>
          <a:custGeom>
            <a:avLst/>
            <a:gdLst>
              <a:gd name="connsiteX0" fmla="*/ 0 w 5789612"/>
              <a:gd name="connsiteY0" fmla="*/ 0 h 1435100"/>
              <a:gd name="connsiteX1" fmla="*/ 5789612 w 5789612"/>
              <a:gd name="connsiteY1" fmla="*/ 0 h 1435100"/>
              <a:gd name="connsiteX2" fmla="*/ 5789612 w 5789612"/>
              <a:gd name="connsiteY2" fmla="*/ 1435100 h 1435100"/>
              <a:gd name="connsiteX3" fmla="*/ 0 w 5789612"/>
              <a:gd name="connsiteY3" fmla="*/ 1435100 h 1435100"/>
              <a:gd name="connsiteX4" fmla="*/ 0 w 5789612"/>
              <a:gd name="connsiteY4" fmla="*/ 0 h 1435100"/>
              <a:gd name="connsiteX0" fmla="*/ 337931 w 5789612"/>
              <a:gd name="connsiteY0" fmla="*/ 0 h 1435100"/>
              <a:gd name="connsiteX1" fmla="*/ 5789612 w 5789612"/>
              <a:gd name="connsiteY1" fmla="*/ 0 h 1435100"/>
              <a:gd name="connsiteX2" fmla="*/ 5789612 w 5789612"/>
              <a:gd name="connsiteY2" fmla="*/ 1435100 h 1435100"/>
              <a:gd name="connsiteX3" fmla="*/ 0 w 5789612"/>
              <a:gd name="connsiteY3" fmla="*/ 1435100 h 1435100"/>
              <a:gd name="connsiteX4" fmla="*/ 337931 w 5789612"/>
              <a:gd name="connsiteY4" fmla="*/ 0 h 1435100"/>
              <a:gd name="connsiteX0" fmla="*/ 337931 w 5809491"/>
              <a:gd name="connsiteY0" fmla="*/ 0 h 2110960"/>
              <a:gd name="connsiteX1" fmla="*/ 5789612 w 5809491"/>
              <a:gd name="connsiteY1" fmla="*/ 0 h 2110960"/>
              <a:gd name="connsiteX2" fmla="*/ 5809491 w 5809491"/>
              <a:gd name="connsiteY2" fmla="*/ 2110960 h 2110960"/>
              <a:gd name="connsiteX3" fmla="*/ 0 w 5809491"/>
              <a:gd name="connsiteY3" fmla="*/ 1435100 h 2110960"/>
              <a:gd name="connsiteX4" fmla="*/ 337931 w 5809491"/>
              <a:gd name="connsiteY4" fmla="*/ 0 h 2110960"/>
              <a:gd name="connsiteX0" fmla="*/ 345103 w 5816663"/>
              <a:gd name="connsiteY0" fmla="*/ 0 h 2110960"/>
              <a:gd name="connsiteX1" fmla="*/ 5796784 w 5816663"/>
              <a:gd name="connsiteY1" fmla="*/ 0 h 2110960"/>
              <a:gd name="connsiteX2" fmla="*/ 5816663 w 5816663"/>
              <a:gd name="connsiteY2" fmla="*/ 2110960 h 2110960"/>
              <a:gd name="connsiteX3" fmla="*/ 0 w 5816663"/>
              <a:gd name="connsiteY3" fmla="*/ 1392069 h 2110960"/>
              <a:gd name="connsiteX4" fmla="*/ 345103 w 5816663"/>
              <a:gd name="connsiteY4" fmla="*/ 0 h 2110960"/>
              <a:gd name="connsiteX0" fmla="*/ 355861 w 5816663"/>
              <a:gd name="connsiteY0" fmla="*/ 3586 h 2110960"/>
              <a:gd name="connsiteX1" fmla="*/ 5796784 w 5816663"/>
              <a:gd name="connsiteY1" fmla="*/ 0 h 2110960"/>
              <a:gd name="connsiteX2" fmla="*/ 5816663 w 5816663"/>
              <a:gd name="connsiteY2" fmla="*/ 2110960 h 2110960"/>
              <a:gd name="connsiteX3" fmla="*/ 0 w 5816663"/>
              <a:gd name="connsiteY3" fmla="*/ 1392069 h 2110960"/>
              <a:gd name="connsiteX4" fmla="*/ 355861 w 5816663"/>
              <a:gd name="connsiteY4" fmla="*/ 3586 h 2110960"/>
              <a:gd name="connsiteX0" fmla="*/ 366618 w 5816663"/>
              <a:gd name="connsiteY0" fmla="*/ 0 h 2114546"/>
              <a:gd name="connsiteX1" fmla="*/ 5796784 w 5816663"/>
              <a:gd name="connsiteY1" fmla="*/ 3586 h 2114546"/>
              <a:gd name="connsiteX2" fmla="*/ 5816663 w 5816663"/>
              <a:gd name="connsiteY2" fmla="*/ 2114546 h 2114546"/>
              <a:gd name="connsiteX3" fmla="*/ 0 w 5816663"/>
              <a:gd name="connsiteY3" fmla="*/ 1395655 h 2114546"/>
              <a:gd name="connsiteX4" fmla="*/ 366618 w 5816663"/>
              <a:gd name="connsiteY4" fmla="*/ 0 h 2114546"/>
              <a:gd name="connsiteX0" fmla="*/ 357093 w 5816663"/>
              <a:gd name="connsiteY0" fmla="*/ 0 h 2111371"/>
              <a:gd name="connsiteX1" fmla="*/ 5796784 w 5816663"/>
              <a:gd name="connsiteY1" fmla="*/ 411 h 2111371"/>
              <a:gd name="connsiteX2" fmla="*/ 5816663 w 5816663"/>
              <a:gd name="connsiteY2" fmla="*/ 2111371 h 2111371"/>
              <a:gd name="connsiteX3" fmla="*/ 0 w 5816663"/>
              <a:gd name="connsiteY3" fmla="*/ 1392480 h 2111371"/>
              <a:gd name="connsiteX4" fmla="*/ 357093 w 5816663"/>
              <a:gd name="connsiteY4" fmla="*/ 0 h 2111371"/>
              <a:gd name="connsiteX0" fmla="*/ 363443 w 5823013"/>
              <a:gd name="connsiteY0" fmla="*/ 0 h 2111371"/>
              <a:gd name="connsiteX1" fmla="*/ 5803134 w 5823013"/>
              <a:gd name="connsiteY1" fmla="*/ 411 h 2111371"/>
              <a:gd name="connsiteX2" fmla="*/ 5823013 w 5823013"/>
              <a:gd name="connsiteY2" fmla="*/ 2111371 h 2111371"/>
              <a:gd name="connsiteX3" fmla="*/ 0 w 5823013"/>
              <a:gd name="connsiteY3" fmla="*/ 1392480 h 2111371"/>
              <a:gd name="connsiteX4" fmla="*/ 363443 w 5823013"/>
              <a:gd name="connsiteY4" fmla="*/ 0 h 2111371"/>
              <a:gd name="connsiteX0" fmla="*/ 363443 w 5823013"/>
              <a:gd name="connsiteY0" fmla="*/ 0 h 2111371"/>
              <a:gd name="connsiteX1" fmla="*/ 5803134 w 5823013"/>
              <a:gd name="connsiteY1" fmla="*/ 411 h 2111371"/>
              <a:gd name="connsiteX2" fmla="*/ 5823013 w 5823013"/>
              <a:gd name="connsiteY2" fmla="*/ 2111371 h 2111371"/>
              <a:gd name="connsiteX3" fmla="*/ 0 w 5823013"/>
              <a:gd name="connsiteY3" fmla="*/ 1975265 h 2111371"/>
              <a:gd name="connsiteX4" fmla="*/ 363443 w 5823013"/>
              <a:gd name="connsiteY4" fmla="*/ 0 h 2111371"/>
              <a:gd name="connsiteX0" fmla="*/ 1635345 w 5823013"/>
              <a:gd name="connsiteY0" fmla="*/ 0 h 2111371"/>
              <a:gd name="connsiteX1" fmla="*/ 5803134 w 5823013"/>
              <a:gd name="connsiteY1" fmla="*/ 411 h 2111371"/>
              <a:gd name="connsiteX2" fmla="*/ 5823013 w 5823013"/>
              <a:gd name="connsiteY2" fmla="*/ 2111371 h 2111371"/>
              <a:gd name="connsiteX3" fmla="*/ 0 w 5823013"/>
              <a:gd name="connsiteY3" fmla="*/ 1975265 h 2111371"/>
              <a:gd name="connsiteX4" fmla="*/ 1635345 w 5823013"/>
              <a:gd name="connsiteY4" fmla="*/ 0 h 2111371"/>
              <a:gd name="connsiteX0" fmla="*/ 1744055 w 5823013"/>
              <a:gd name="connsiteY0" fmla="*/ 5303 h 2110960"/>
              <a:gd name="connsiteX1" fmla="*/ 5803134 w 5823013"/>
              <a:gd name="connsiteY1" fmla="*/ 0 h 2110960"/>
              <a:gd name="connsiteX2" fmla="*/ 5823013 w 5823013"/>
              <a:gd name="connsiteY2" fmla="*/ 2110960 h 2110960"/>
              <a:gd name="connsiteX3" fmla="*/ 0 w 5823013"/>
              <a:gd name="connsiteY3" fmla="*/ 1974854 h 2110960"/>
              <a:gd name="connsiteX4" fmla="*/ 1744055 w 5823013"/>
              <a:gd name="connsiteY4" fmla="*/ 5303 h 2110960"/>
              <a:gd name="connsiteX0" fmla="*/ 1852765 w 5823013"/>
              <a:gd name="connsiteY0" fmla="*/ 8160 h 2110960"/>
              <a:gd name="connsiteX1" fmla="*/ 5803134 w 5823013"/>
              <a:gd name="connsiteY1" fmla="*/ 0 h 2110960"/>
              <a:gd name="connsiteX2" fmla="*/ 5823013 w 5823013"/>
              <a:gd name="connsiteY2" fmla="*/ 2110960 h 2110960"/>
              <a:gd name="connsiteX3" fmla="*/ 0 w 5823013"/>
              <a:gd name="connsiteY3" fmla="*/ 1974854 h 2110960"/>
              <a:gd name="connsiteX4" fmla="*/ 1852765 w 5823013"/>
              <a:gd name="connsiteY4" fmla="*/ 8160 h 2110960"/>
              <a:gd name="connsiteX0" fmla="*/ 1852765 w 5823013"/>
              <a:gd name="connsiteY0" fmla="*/ 0 h 2114227"/>
              <a:gd name="connsiteX1" fmla="*/ 5803134 w 5823013"/>
              <a:gd name="connsiteY1" fmla="*/ 3267 h 2114227"/>
              <a:gd name="connsiteX2" fmla="*/ 5823013 w 5823013"/>
              <a:gd name="connsiteY2" fmla="*/ 2114227 h 2114227"/>
              <a:gd name="connsiteX3" fmla="*/ 0 w 5823013"/>
              <a:gd name="connsiteY3" fmla="*/ 1978121 h 2114227"/>
              <a:gd name="connsiteX4" fmla="*/ 1852765 w 5823013"/>
              <a:gd name="connsiteY4" fmla="*/ 0 h 211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3013" h="2114227">
                <a:moveTo>
                  <a:pt x="1852765" y="0"/>
                </a:moveTo>
                <a:lnTo>
                  <a:pt x="5803134" y="3267"/>
                </a:lnTo>
                <a:lnTo>
                  <a:pt x="5823013" y="2114227"/>
                </a:lnTo>
                <a:lnTo>
                  <a:pt x="0" y="1978121"/>
                </a:lnTo>
                <a:lnTo>
                  <a:pt x="1852765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49" y="304352"/>
            <a:ext cx="1492571" cy="432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9980" y="1153636"/>
            <a:ext cx="7204340" cy="53292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9980" y="1969187"/>
            <a:ext cx="6574419" cy="23996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0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712745" y="5603539"/>
            <a:ext cx="5759175" cy="92291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8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51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55360" y="0"/>
            <a:ext cx="6136640" cy="5537200"/>
          </a:xfrm>
          <a:custGeom>
            <a:avLst/>
            <a:gdLst>
              <a:gd name="connsiteX0" fmla="*/ 0 w 5008880"/>
              <a:gd name="connsiteY0" fmla="*/ 0 h 5994400"/>
              <a:gd name="connsiteX1" fmla="*/ 5008880 w 5008880"/>
              <a:gd name="connsiteY1" fmla="*/ 0 h 5994400"/>
              <a:gd name="connsiteX2" fmla="*/ 5008880 w 5008880"/>
              <a:gd name="connsiteY2" fmla="*/ 5994400 h 5994400"/>
              <a:gd name="connsiteX3" fmla="*/ 0 w 5008880"/>
              <a:gd name="connsiteY3" fmla="*/ 5994400 h 5994400"/>
              <a:gd name="connsiteX4" fmla="*/ 0 w 5008880"/>
              <a:gd name="connsiteY4" fmla="*/ 0 h 5994400"/>
              <a:gd name="connsiteX0" fmla="*/ 1127760 w 6136640"/>
              <a:gd name="connsiteY0" fmla="*/ 0 h 5994400"/>
              <a:gd name="connsiteX1" fmla="*/ 6136640 w 6136640"/>
              <a:gd name="connsiteY1" fmla="*/ 0 h 5994400"/>
              <a:gd name="connsiteX2" fmla="*/ 6136640 w 6136640"/>
              <a:gd name="connsiteY2" fmla="*/ 5994400 h 5994400"/>
              <a:gd name="connsiteX3" fmla="*/ 0 w 6136640"/>
              <a:gd name="connsiteY3" fmla="*/ 5537200 h 5994400"/>
              <a:gd name="connsiteX4" fmla="*/ 1127760 w 6136640"/>
              <a:gd name="connsiteY4" fmla="*/ 0 h 5994400"/>
              <a:gd name="connsiteX0" fmla="*/ 1127760 w 6136640"/>
              <a:gd name="connsiteY0" fmla="*/ 0 h 5537200"/>
              <a:gd name="connsiteX1" fmla="*/ 6136640 w 6136640"/>
              <a:gd name="connsiteY1" fmla="*/ 0 h 5537200"/>
              <a:gd name="connsiteX2" fmla="*/ 6136640 w 6136640"/>
              <a:gd name="connsiteY2" fmla="*/ 5262880 h 5537200"/>
              <a:gd name="connsiteX3" fmla="*/ 0 w 6136640"/>
              <a:gd name="connsiteY3" fmla="*/ 5537200 h 5537200"/>
              <a:gd name="connsiteX4" fmla="*/ 1127760 w 6136640"/>
              <a:gd name="connsiteY4" fmla="*/ 0 h 5537200"/>
              <a:gd name="connsiteX0" fmla="*/ 1127760 w 6136640"/>
              <a:gd name="connsiteY0" fmla="*/ 0 h 5537200"/>
              <a:gd name="connsiteX1" fmla="*/ 6136640 w 6136640"/>
              <a:gd name="connsiteY1" fmla="*/ 0 h 5537200"/>
              <a:gd name="connsiteX2" fmla="*/ 6136640 w 6136640"/>
              <a:gd name="connsiteY2" fmla="*/ 5303520 h 5537200"/>
              <a:gd name="connsiteX3" fmla="*/ 0 w 6136640"/>
              <a:gd name="connsiteY3" fmla="*/ 5537200 h 5537200"/>
              <a:gd name="connsiteX4" fmla="*/ 1127760 w 6136640"/>
              <a:gd name="connsiteY4" fmla="*/ 0 h 553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6640" h="5537200">
                <a:moveTo>
                  <a:pt x="1127760" y="0"/>
                </a:moveTo>
                <a:lnTo>
                  <a:pt x="6136640" y="0"/>
                </a:lnTo>
                <a:lnTo>
                  <a:pt x="6136640" y="5303520"/>
                </a:lnTo>
                <a:lnTo>
                  <a:pt x="0" y="5537200"/>
                </a:lnTo>
                <a:lnTo>
                  <a:pt x="1127760" y="0"/>
                </a:ln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-357" y="0"/>
            <a:ext cx="7177940" cy="5712472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971353"/>
              <a:gd name="connsiteX1" fmla="*/ 6753847 w 6753847"/>
              <a:gd name="connsiteY1" fmla="*/ 0 h 1971353"/>
              <a:gd name="connsiteX2" fmla="*/ 6458778 w 6753847"/>
              <a:gd name="connsiteY2" fmla="*/ 1971353 h 1971353"/>
              <a:gd name="connsiteX3" fmla="*/ 0 w 6753847"/>
              <a:gd name="connsiteY3" fmla="*/ 716378 h 1971353"/>
              <a:gd name="connsiteX4" fmla="*/ 0 w 6753847"/>
              <a:gd name="connsiteY4" fmla="*/ 0 h 1971353"/>
              <a:gd name="connsiteX0" fmla="*/ 0 w 7648255"/>
              <a:gd name="connsiteY0" fmla="*/ 2857 h 1974210"/>
              <a:gd name="connsiteX1" fmla="*/ 7648255 w 7648255"/>
              <a:gd name="connsiteY1" fmla="*/ 0 h 1974210"/>
              <a:gd name="connsiteX2" fmla="*/ 6458778 w 7648255"/>
              <a:gd name="connsiteY2" fmla="*/ 1974210 h 1974210"/>
              <a:gd name="connsiteX3" fmla="*/ 0 w 7648255"/>
              <a:gd name="connsiteY3" fmla="*/ 719235 h 1974210"/>
              <a:gd name="connsiteX4" fmla="*/ 0 w 7648255"/>
              <a:gd name="connsiteY4" fmla="*/ 2857 h 1974210"/>
              <a:gd name="connsiteX0" fmla="*/ 27311 w 7675566"/>
              <a:gd name="connsiteY0" fmla="*/ 2857 h 1974210"/>
              <a:gd name="connsiteX1" fmla="*/ 7675566 w 7675566"/>
              <a:gd name="connsiteY1" fmla="*/ 0 h 1974210"/>
              <a:gd name="connsiteX2" fmla="*/ 6486089 w 7675566"/>
              <a:gd name="connsiteY2" fmla="*/ 1974210 h 1974210"/>
              <a:gd name="connsiteX3" fmla="*/ 0 w 7675566"/>
              <a:gd name="connsiteY3" fmla="*/ 1690545 h 1974210"/>
              <a:gd name="connsiteX4" fmla="*/ 27311 w 7675566"/>
              <a:gd name="connsiteY4" fmla="*/ 2857 h 1974210"/>
              <a:gd name="connsiteX0" fmla="*/ 27311 w 7675566"/>
              <a:gd name="connsiteY0" fmla="*/ 2857 h 1905972"/>
              <a:gd name="connsiteX1" fmla="*/ 7675566 w 7675566"/>
              <a:gd name="connsiteY1" fmla="*/ 0 h 1905972"/>
              <a:gd name="connsiteX2" fmla="*/ 5037527 w 7675566"/>
              <a:gd name="connsiteY2" fmla="*/ 1905972 h 1905972"/>
              <a:gd name="connsiteX3" fmla="*/ 0 w 7675566"/>
              <a:gd name="connsiteY3" fmla="*/ 1690545 h 1905972"/>
              <a:gd name="connsiteX4" fmla="*/ 27311 w 7675566"/>
              <a:gd name="connsiteY4" fmla="*/ 2857 h 1905972"/>
              <a:gd name="connsiteX0" fmla="*/ 8124 w 7656379"/>
              <a:gd name="connsiteY0" fmla="*/ 2857 h 1999621"/>
              <a:gd name="connsiteX1" fmla="*/ 7656379 w 7656379"/>
              <a:gd name="connsiteY1" fmla="*/ 0 h 1999621"/>
              <a:gd name="connsiteX2" fmla="*/ 5018340 w 7656379"/>
              <a:gd name="connsiteY2" fmla="*/ 1905972 h 1999621"/>
              <a:gd name="connsiteX3" fmla="*/ 0 w 7656379"/>
              <a:gd name="connsiteY3" fmla="*/ 1999621 h 1999621"/>
              <a:gd name="connsiteX4" fmla="*/ 8124 w 7656379"/>
              <a:gd name="connsiteY4" fmla="*/ 2857 h 1999621"/>
              <a:gd name="connsiteX0" fmla="*/ 8124 w 7656379"/>
              <a:gd name="connsiteY0" fmla="*/ 2857 h 1999621"/>
              <a:gd name="connsiteX1" fmla="*/ 7656379 w 7656379"/>
              <a:gd name="connsiteY1" fmla="*/ 0 h 1999621"/>
              <a:gd name="connsiteX2" fmla="*/ 5008747 w 7656379"/>
              <a:gd name="connsiteY2" fmla="*/ 1922028 h 1999621"/>
              <a:gd name="connsiteX3" fmla="*/ 0 w 7656379"/>
              <a:gd name="connsiteY3" fmla="*/ 1999621 h 1999621"/>
              <a:gd name="connsiteX4" fmla="*/ 8124 w 7656379"/>
              <a:gd name="connsiteY4" fmla="*/ 2857 h 1999621"/>
              <a:gd name="connsiteX0" fmla="*/ 8124 w 7656379"/>
              <a:gd name="connsiteY0" fmla="*/ 2857 h 1983565"/>
              <a:gd name="connsiteX1" fmla="*/ 7656379 w 7656379"/>
              <a:gd name="connsiteY1" fmla="*/ 0 h 1983565"/>
              <a:gd name="connsiteX2" fmla="*/ 5008747 w 7656379"/>
              <a:gd name="connsiteY2" fmla="*/ 1922028 h 1983565"/>
              <a:gd name="connsiteX3" fmla="*/ 0 w 7656379"/>
              <a:gd name="connsiteY3" fmla="*/ 1983565 h 1983565"/>
              <a:gd name="connsiteX4" fmla="*/ 8124 w 7656379"/>
              <a:gd name="connsiteY4" fmla="*/ 2857 h 1983565"/>
              <a:gd name="connsiteX0" fmla="*/ 8124 w 7656379"/>
              <a:gd name="connsiteY0" fmla="*/ 2857 h 1971523"/>
              <a:gd name="connsiteX1" fmla="*/ 7656379 w 7656379"/>
              <a:gd name="connsiteY1" fmla="*/ 0 h 1971523"/>
              <a:gd name="connsiteX2" fmla="*/ 5008747 w 7656379"/>
              <a:gd name="connsiteY2" fmla="*/ 1922028 h 1971523"/>
              <a:gd name="connsiteX3" fmla="*/ 0 w 7656379"/>
              <a:gd name="connsiteY3" fmla="*/ 1971523 h 1971523"/>
              <a:gd name="connsiteX4" fmla="*/ 8124 w 7656379"/>
              <a:gd name="connsiteY4" fmla="*/ 2857 h 1971523"/>
              <a:gd name="connsiteX0" fmla="*/ 8124 w 7656379"/>
              <a:gd name="connsiteY0" fmla="*/ 2857 h 1979551"/>
              <a:gd name="connsiteX1" fmla="*/ 7656379 w 7656379"/>
              <a:gd name="connsiteY1" fmla="*/ 0 h 1979551"/>
              <a:gd name="connsiteX2" fmla="*/ 5008747 w 7656379"/>
              <a:gd name="connsiteY2" fmla="*/ 1922028 h 1979551"/>
              <a:gd name="connsiteX3" fmla="*/ 0 w 7656379"/>
              <a:gd name="connsiteY3" fmla="*/ 1979551 h 1979551"/>
              <a:gd name="connsiteX4" fmla="*/ 8124 w 7656379"/>
              <a:gd name="connsiteY4" fmla="*/ 2857 h 1979551"/>
              <a:gd name="connsiteX0" fmla="*/ 8124 w 6303748"/>
              <a:gd name="connsiteY0" fmla="*/ 0 h 1976694"/>
              <a:gd name="connsiteX1" fmla="*/ 6303748 w 6303748"/>
              <a:gd name="connsiteY1" fmla="*/ 17213 h 1976694"/>
              <a:gd name="connsiteX2" fmla="*/ 5008747 w 6303748"/>
              <a:gd name="connsiteY2" fmla="*/ 1919171 h 1976694"/>
              <a:gd name="connsiteX3" fmla="*/ 0 w 6303748"/>
              <a:gd name="connsiteY3" fmla="*/ 1976694 h 1976694"/>
              <a:gd name="connsiteX4" fmla="*/ 8124 w 6303748"/>
              <a:gd name="connsiteY4" fmla="*/ 0 h 1976694"/>
              <a:gd name="connsiteX0" fmla="*/ 8124 w 5987175"/>
              <a:gd name="connsiteY0" fmla="*/ 26941 h 2003635"/>
              <a:gd name="connsiteX1" fmla="*/ 5987175 w 5987175"/>
              <a:gd name="connsiteY1" fmla="*/ 0 h 2003635"/>
              <a:gd name="connsiteX2" fmla="*/ 5008747 w 5987175"/>
              <a:gd name="connsiteY2" fmla="*/ 1946112 h 2003635"/>
              <a:gd name="connsiteX3" fmla="*/ 0 w 5987175"/>
              <a:gd name="connsiteY3" fmla="*/ 2003635 h 2003635"/>
              <a:gd name="connsiteX4" fmla="*/ 8124 w 5987175"/>
              <a:gd name="connsiteY4" fmla="*/ 26941 h 2003635"/>
              <a:gd name="connsiteX0" fmla="*/ 8124 w 5948802"/>
              <a:gd name="connsiteY0" fmla="*/ 14899 h 1991593"/>
              <a:gd name="connsiteX1" fmla="*/ 5948802 w 5948802"/>
              <a:gd name="connsiteY1" fmla="*/ 0 h 1991593"/>
              <a:gd name="connsiteX2" fmla="*/ 5008747 w 5948802"/>
              <a:gd name="connsiteY2" fmla="*/ 1934070 h 1991593"/>
              <a:gd name="connsiteX3" fmla="*/ 0 w 5948802"/>
              <a:gd name="connsiteY3" fmla="*/ 1991593 h 1991593"/>
              <a:gd name="connsiteX4" fmla="*/ 8124 w 5948802"/>
              <a:gd name="connsiteY4" fmla="*/ 14899 h 1991593"/>
              <a:gd name="connsiteX0" fmla="*/ 8124 w 5948802"/>
              <a:gd name="connsiteY0" fmla="*/ 14899 h 1991593"/>
              <a:gd name="connsiteX1" fmla="*/ 5948802 w 5948802"/>
              <a:gd name="connsiteY1" fmla="*/ 0 h 1991593"/>
              <a:gd name="connsiteX2" fmla="*/ 5008747 w 5948802"/>
              <a:gd name="connsiteY2" fmla="*/ 1923500 h 1991593"/>
              <a:gd name="connsiteX3" fmla="*/ 0 w 5948802"/>
              <a:gd name="connsiteY3" fmla="*/ 1991593 h 1991593"/>
              <a:gd name="connsiteX4" fmla="*/ 8124 w 5948802"/>
              <a:gd name="connsiteY4" fmla="*/ 14899 h 1991593"/>
              <a:gd name="connsiteX0" fmla="*/ 8124 w 5948802"/>
              <a:gd name="connsiteY0" fmla="*/ 14899 h 1981023"/>
              <a:gd name="connsiteX1" fmla="*/ 5948802 w 5948802"/>
              <a:gd name="connsiteY1" fmla="*/ 0 h 1981023"/>
              <a:gd name="connsiteX2" fmla="*/ 5008747 w 5948802"/>
              <a:gd name="connsiteY2" fmla="*/ 1923500 h 1981023"/>
              <a:gd name="connsiteX3" fmla="*/ 0 w 5948802"/>
              <a:gd name="connsiteY3" fmla="*/ 1981023 h 1981023"/>
              <a:gd name="connsiteX4" fmla="*/ 8124 w 5948802"/>
              <a:gd name="connsiteY4" fmla="*/ 14899 h 1981023"/>
              <a:gd name="connsiteX0" fmla="*/ 16545 w 5948802"/>
              <a:gd name="connsiteY0" fmla="*/ 0 h 1983741"/>
              <a:gd name="connsiteX1" fmla="*/ 5948802 w 5948802"/>
              <a:gd name="connsiteY1" fmla="*/ 2718 h 1983741"/>
              <a:gd name="connsiteX2" fmla="*/ 5008747 w 5948802"/>
              <a:gd name="connsiteY2" fmla="*/ 1926218 h 1983741"/>
              <a:gd name="connsiteX3" fmla="*/ 0 w 5948802"/>
              <a:gd name="connsiteY3" fmla="*/ 1983741 h 1983741"/>
              <a:gd name="connsiteX4" fmla="*/ 16545 w 5948802"/>
              <a:gd name="connsiteY4" fmla="*/ 0 h 1983741"/>
              <a:gd name="connsiteX0" fmla="*/ 0 w 5949098"/>
              <a:gd name="connsiteY0" fmla="*/ 805 h 1981023"/>
              <a:gd name="connsiteX1" fmla="*/ 5949098 w 5949098"/>
              <a:gd name="connsiteY1" fmla="*/ 0 h 1981023"/>
              <a:gd name="connsiteX2" fmla="*/ 5009043 w 5949098"/>
              <a:gd name="connsiteY2" fmla="*/ 1923500 h 1981023"/>
              <a:gd name="connsiteX3" fmla="*/ 296 w 5949098"/>
              <a:gd name="connsiteY3" fmla="*/ 1981023 h 1981023"/>
              <a:gd name="connsiteX4" fmla="*/ 0 w 5949098"/>
              <a:gd name="connsiteY4" fmla="*/ 805 h 198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9098" h="1981023">
                <a:moveTo>
                  <a:pt x="0" y="805"/>
                </a:moveTo>
                <a:lnTo>
                  <a:pt x="5949098" y="0"/>
                </a:lnTo>
                <a:lnTo>
                  <a:pt x="5009043" y="1923500"/>
                </a:lnTo>
                <a:lnTo>
                  <a:pt x="296" y="1981023"/>
                </a:lnTo>
                <a:cubicBezTo>
                  <a:pt x="197" y="1320950"/>
                  <a:pt x="99" y="660878"/>
                  <a:pt x="0" y="805"/>
                </a:cubicBez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9064" y="1153636"/>
            <a:ext cx="4495417" cy="96980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9064" y="2253666"/>
            <a:ext cx="4495417" cy="29780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741043" y="5288561"/>
            <a:ext cx="6495266" cy="1608408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1316232 w 7154863"/>
              <a:gd name="connsiteY0" fmla="*/ 0 h 6971708"/>
              <a:gd name="connsiteX1" fmla="*/ 7154863 w 7154863"/>
              <a:gd name="connsiteY1" fmla="*/ 2200994 h 6971708"/>
              <a:gd name="connsiteX2" fmla="*/ 7154863 w 7154863"/>
              <a:gd name="connsiteY2" fmla="*/ 6971708 h 6971708"/>
              <a:gd name="connsiteX3" fmla="*/ 0 w 7154863"/>
              <a:gd name="connsiteY3" fmla="*/ 6971708 h 6971708"/>
              <a:gd name="connsiteX4" fmla="*/ 1316232 w 7154863"/>
              <a:gd name="connsiteY4" fmla="*/ 0 h 6971708"/>
              <a:gd name="connsiteX0" fmla="*/ 393479 w 6232110"/>
              <a:gd name="connsiteY0" fmla="*/ 0 h 6971708"/>
              <a:gd name="connsiteX1" fmla="*/ 6232110 w 6232110"/>
              <a:gd name="connsiteY1" fmla="*/ 2200994 h 6971708"/>
              <a:gd name="connsiteX2" fmla="*/ 6232110 w 6232110"/>
              <a:gd name="connsiteY2" fmla="*/ 6971708 h 6971708"/>
              <a:gd name="connsiteX3" fmla="*/ 0 w 6232110"/>
              <a:gd name="connsiteY3" fmla="*/ 6971708 h 6971708"/>
              <a:gd name="connsiteX4" fmla="*/ 393479 w 6232110"/>
              <a:gd name="connsiteY4" fmla="*/ 0 h 6971708"/>
              <a:gd name="connsiteX0" fmla="*/ 1798723 w 7637354"/>
              <a:gd name="connsiteY0" fmla="*/ 0 h 7039903"/>
              <a:gd name="connsiteX1" fmla="*/ 7637354 w 7637354"/>
              <a:gd name="connsiteY1" fmla="*/ 2200994 h 7039903"/>
              <a:gd name="connsiteX2" fmla="*/ 7637354 w 7637354"/>
              <a:gd name="connsiteY2" fmla="*/ 6971708 h 7039903"/>
              <a:gd name="connsiteX3" fmla="*/ 0 w 7637354"/>
              <a:gd name="connsiteY3" fmla="*/ 7039903 h 7039903"/>
              <a:gd name="connsiteX4" fmla="*/ 1798723 w 7637354"/>
              <a:gd name="connsiteY4" fmla="*/ 0 h 7039903"/>
              <a:gd name="connsiteX0" fmla="*/ 164364 w 7637354"/>
              <a:gd name="connsiteY0" fmla="*/ 0 h 7994599"/>
              <a:gd name="connsiteX1" fmla="*/ 7637354 w 7637354"/>
              <a:gd name="connsiteY1" fmla="*/ 3155690 h 7994599"/>
              <a:gd name="connsiteX2" fmla="*/ 7637354 w 7637354"/>
              <a:gd name="connsiteY2" fmla="*/ 7926404 h 7994599"/>
              <a:gd name="connsiteX3" fmla="*/ 0 w 7637354"/>
              <a:gd name="connsiteY3" fmla="*/ 7994599 h 7994599"/>
              <a:gd name="connsiteX4" fmla="*/ 164364 w 7637354"/>
              <a:gd name="connsiteY4" fmla="*/ 0 h 7994599"/>
              <a:gd name="connsiteX0" fmla="*/ 592047 w 8065037"/>
              <a:gd name="connsiteY0" fmla="*/ 0 h 8199177"/>
              <a:gd name="connsiteX1" fmla="*/ 8065037 w 8065037"/>
              <a:gd name="connsiteY1" fmla="*/ 3155690 h 8199177"/>
              <a:gd name="connsiteX2" fmla="*/ 8065037 w 8065037"/>
              <a:gd name="connsiteY2" fmla="*/ 7926404 h 8199177"/>
              <a:gd name="connsiteX3" fmla="*/ 0 w 8065037"/>
              <a:gd name="connsiteY3" fmla="*/ 8199177 h 8199177"/>
              <a:gd name="connsiteX4" fmla="*/ 592047 w 8065037"/>
              <a:gd name="connsiteY4" fmla="*/ 0 h 8199177"/>
              <a:gd name="connsiteX0" fmla="*/ 592047 w 8065037"/>
              <a:gd name="connsiteY0" fmla="*/ 2299730 h 10498907"/>
              <a:gd name="connsiteX1" fmla="*/ 8065037 w 8065037"/>
              <a:gd name="connsiteY1" fmla="*/ 0 h 10498907"/>
              <a:gd name="connsiteX2" fmla="*/ 8065037 w 8065037"/>
              <a:gd name="connsiteY2" fmla="*/ 10226134 h 10498907"/>
              <a:gd name="connsiteX3" fmla="*/ 0 w 8065037"/>
              <a:gd name="connsiteY3" fmla="*/ 10498907 h 10498907"/>
              <a:gd name="connsiteX4" fmla="*/ 592047 w 8065037"/>
              <a:gd name="connsiteY4" fmla="*/ 2299730 h 10498907"/>
              <a:gd name="connsiteX0" fmla="*/ 592047 w 8093071"/>
              <a:gd name="connsiteY0" fmla="*/ 1140450 h 9339627"/>
              <a:gd name="connsiteX1" fmla="*/ 8093071 w 8093071"/>
              <a:gd name="connsiteY1" fmla="*/ 0 h 9339627"/>
              <a:gd name="connsiteX2" fmla="*/ 8065037 w 8093071"/>
              <a:gd name="connsiteY2" fmla="*/ 9066854 h 9339627"/>
              <a:gd name="connsiteX3" fmla="*/ 0 w 8093071"/>
              <a:gd name="connsiteY3" fmla="*/ 9339627 h 9339627"/>
              <a:gd name="connsiteX4" fmla="*/ 592047 w 8093071"/>
              <a:gd name="connsiteY4" fmla="*/ 1140450 h 9339627"/>
              <a:gd name="connsiteX0" fmla="*/ 578032 w 8093071"/>
              <a:gd name="connsiteY0" fmla="*/ 1345028 h 9339627"/>
              <a:gd name="connsiteX1" fmla="*/ 8093071 w 8093071"/>
              <a:gd name="connsiteY1" fmla="*/ 0 h 9339627"/>
              <a:gd name="connsiteX2" fmla="*/ 8065037 w 8093071"/>
              <a:gd name="connsiteY2" fmla="*/ 9066854 h 9339627"/>
              <a:gd name="connsiteX3" fmla="*/ 0 w 8093071"/>
              <a:gd name="connsiteY3" fmla="*/ 9339627 h 9339627"/>
              <a:gd name="connsiteX4" fmla="*/ 578032 w 8093071"/>
              <a:gd name="connsiteY4" fmla="*/ 1345028 h 9339627"/>
              <a:gd name="connsiteX0" fmla="*/ 339749 w 7854788"/>
              <a:gd name="connsiteY0" fmla="*/ 1345028 h 9476010"/>
              <a:gd name="connsiteX1" fmla="*/ 7854788 w 7854788"/>
              <a:gd name="connsiteY1" fmla="*/ 0 h 9476010"/>
              <a:gd name="connsiteX2" fmla="*/ 7826754 w 7854788"/>
              <a:gd name="connsiteY2" fmla="*/ 9066854 h 9476010"/>
              <a:gd name="connsiteX3" fmla="*/ 0 w 7854788"/>
              <a:gd name="connsiteY3" fmla="*/ 9476010 h 9476010"/>
              <a:gd name="connsiteX4" fmla="*/ 339749 w 7854788"/>
              <a:gd name="connsiteY4" fmla="*/ 1345028 h 9476010"/>
              <a:gd name="connsiteX0" fmla="*/ 339749 w 7865627"/>
              <a:gd name="connsiteY0" fmla="*/ 1345028 h 9476010"/>
              <a:gd name="connsiteX1" fmla="*/ 7854788 w 7865627"/>
              <a:gd name="connsiteY1" fmla="*/ 0 h 9476010"/>
              <a:gd name="connsiteX2" fmla="*/ 7863664 w 7865627"/>
              <a:gd name="connsiteY2" fmla="*/ 9366144 h 9476010"/>
              <a:gd name="connsiteX3" fmla="*/ 0 w 7865627"/>
              <a:gd name="connsiteY3" fmla="*/ 9476010 h 9476010"/>
              <a:gd name="connsiteX4" fmla="*/ 339749 w 7865627"/>
              <a:gd name="connsiteY4" fmla="*/ 1345028 h 947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5627" h="9476010">
                <a:moveTo>
                  <a:pt x="339749" y="1345028"/>
                </a:moveTo>
                <a:lnTo>
                  <a:pt x="7854788" y="0"/>
                </a:lnTo>
                <a:cubicBezTo>
                  <a:pt x="7845443" y="3022285"/>
                  <a:pt x="7873009" y="6343859"/>
                  <a:pt x="7863664" y="9366144"/>
                </a:cubicBezTo>
                <a:lnTo>
                  <a:pt x="0" y="9476010"/>
                </a:lnTo>
                <a:lnTo>
                  <a:pt x="339749" y="1345028"/>
                </a:lnTo>
                <a:close/>
              </a:path>
            </a:pathLst>
          </a:custGeom>
          <a:solidFill>
            <a:srgbClr val="C6168D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-22877" y="5533848"/>
            <a:ext cx="6044570" cy="1347303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406361"/>
              <a:gd name="connsiteY0" fmla="*/ 754571 h 6895435"/>
              <a:gd name="connsiteX1" fmla="*/ 6406361 w 6406361"/>
              <a:gd name="connsiteY1" fmla="*/ 0 h 6895435"/>
              <a:gd name="connsiteX2" fmla="*/ 5050667 w 6406361"/>
              <a:gd name="connsiteY2" fmla="*/ 6895435 h 6895435"/>
              <a:gd name="connsiteX3" fmla="*/ 0 w 6406361"/>
              <a:gd name="connsiteY3" fmla="*/ 6895435 h 6895435"/>
              <a:gd name="connsiteX4" fmla="*/ 0 w 6406361"/>
              <a:gd name="connsiteY4" fmla="*/ 754571 h 6895435"/>
              <a:gd name="connsiteX0" fmla="*/ 0 w 6406361"/>
              <a:gd name="connsiteY0" fmla="*/ 754571 h 6974659"/>
              <a:gd name="connsiteX1" fmla="*/ 6406361 w 6406361"/>
              <a:gd name="connsiteY1" fmla="*/ 0 h 6974659"/>
              <a:gd name="connsiteX2" fmla="*/ 6254323 w 6406361"/>
              <a:gd name="connsiteY2" fmla="*/ 6974659 h 6974659"/>
              <a:gd name="connsiteX3" fmla="*/ 0 w 6406361"/>
              <a:gd name="connsiteY3" fmla="*/ 6895435 h 6974659"/>
              <a:gd name="connsiteX4" fmla="*/ 0 w 6406361"/>
              <a:gd name="connsiteY4" fmla="*/ 754571 h 6974659"/>
              <a:gd name="connsiteX0" fmla="*/ 0 w 6495520"/>
              <a:gd name="connsiteY0" fmla="*/ 596124 h 6816212"/>
              <a:gd name="connsiteX1" fmla="*/ 6495520 w 6495520"/>
              <a:gd name="connsiteY1" fmla="*/ 0 h 6816212"/>
              <a:gd name="connsiteX2" fmla="*/ 6254323 w 6495520"/>
              <a:gd name="connsiteY2" fmla="*/ 6816212 h 6816212"/>
              <a:gd name="connsiteX3" fmla="*/ 0 w 6495520"/>
              <a:gd name="connsiteY3" fmla="*/ 6736988 h 6816212"/>
              <a:gd name="connsiteX4" fmla="*/ 0 w 6495520"/>
              <a:gd name="connsiteY4" fmla="*/ 596124 h 6816212"/>
              <a:gd name="connsiteX0" fmla="*/ 0 w 6495520"/>
              <a:gd name="connsiteY0" fmla="*/ 754571 h 6974659"/>
              <a:gd name="connsiteX1" fmla="*/ 6495520 w 6495520"/>
              <a:gd name="connsiteY1" fmla="*/ 0 h 6974659"/>
              <a:gd name="connsiteX2" fmla="*/ 6254323 w 6495520"/>
              <a:gd name="connsiteY2" fmla="*/ 6974659 h 6974659"/>
              <a:gd name="connsiteX3" fmla="*/ 0 w 6495520"/>
              <a:gd name="connsiteY3" fmla="*/ 6895435 h 6974659"/>
              <a:gd name="connsiteX4" fmla="*/ 0 w 6495520"/>
              <a:gd name="connsiteY4" fmla="*/ 754571 h 6974659"/>
              <a:gd name="connsiteX0" fmla="*/ 0 w 6502348"/>
              <a:gd name="connsiteY0" fmla="*/ 0 h 11898518"/>
              <a:gd name="connsiteX1" fmla="*/ 6502348 w 6502348"/>
              <a:gd name="connsiteY1" fmla="*/ 4923859 h 11898518"/>
              <a:gd name="connsiteX2" fmla="*/ 6261151 w 6502348"/>
              <a:gd name="connsiteY2" fmla="*/ 11898518 h 11898518"/>
              <a:gd name="connsiteX3" fmla="*/ 6828 w 6502348"/>
              <a:gd name="connsiteY3" fmla="*/ 11819294 h 11898518"/>
              <a:gd name="connsiteX4" fmla="*/ 0 w 6502348"/>
              <a:gd name="connsiteY4" fmla="*/ 0 h 11898518"/>
              <a:gd name="connsiteX0" fmla="*/ 0 w 6261151"/>
              <a:gd name="connsiteY0" fmla="*/ 0 h 11898518"/>
              <a:gd name="connsiteX1" fmla="*/ 5025006 w 6261151"/>
              <a:gd name="connsiteY1" fmla="*/ 4037352 h 11898518"/>
              <a:gd name="connsiteX2" fmla="*/ 6261151 w 6261151"/>
              <a:gd name="connsiteY2" fmla="*/ 11898518 h 11898518"/>
              <a:gd name="connsiteX3" fmla="*/ 6828 w 6261151"/>
              <a:gd name="connsiteY3" fmla="*/ 11819294 h 11898518"/>
              <a:gd name="connsiteX4" fmla="*/ 0 w 6261151"/>
              <a:gd name="connsiteY4" fmla="*/ 0 h 11898518"/>
              <a:gd name="connsiteX0" fmla="*/ 0 w 5025006"/>
              <a:gd name="connsiteY0" fmla="*/ 0 h 11966713"/>
              <a:gd name="connsiteX1" fmla="*/ 5025006 w 5025006"/>
              <a:gd name="connsiteY1" fmla="*/ 4037352 h 11966713"/>
              <a:gd name="connsiteX2" fmla="*/ 4687877 w 5025006"/>
              <a:gd name="connsiteY2" fmla="*/ 11966713 h 11966713"/>
              <a:gd name="connsiteX3" fmla="*/ 6828 w 5025006"/>
              <a:gd name="connsiteY3" fmla="*/ 11819294 h 11966713"/>
              <a:gd name="connsiteX4" fmla="*/ 0 w 5025006"/>
              <a:gd name="connsiteY4" fmla="*/ 0 h 11966713"/>
              <a:gd name="connsiteX0" fmla="*/ 0 w 5063378"/>
              <a:gd name="connsiteY0" fmla="*/ 1008916 h 7929361"/>
              <a:gd name="connsiteX1" fmla="*/ 5063378 w 5063378"/>
              <a:gd name="connsiteY1" fmla="*/ 0 h 7929361"/>
              <a:gd name="connsiteX2" fmla="*/ 4726249 w 5063378"/>
              <a:gd name="connsiteY2" fmla="*/ 7929361 h 7929361"/>
              <a:gd name="connsiteX3" fmla="*/ 45200 w 5063378"/>
              <a:gd name="connsiteY3" fmla="*/ 7781942 h 7929361"/>
              <a:gd name="connsiteX4" fmla="*/ 0 w 5063378"/>
              <a:gd name="connsiteY4" fmla="*/ 1008916 h 7929361"/>
              <a:gd name="connsiteX0" fmla="*/ 0 w 5063378"/>
              <a:gd name="connsiteY0" fmla="*/ 1008916 h 7997556"/>
              <a:gd name="connsiteX1" fmla="*/ 5063378 w 5063378"/>
              <a:gd name="connsiteY1" fmla="*/ 0 h 7997556"/>
              <a:gd name="connsiteX2" fmla="*/ 4841367 w 5063378"/>
              <a:gd name="connsiteY2" fmla="*/ 7997556 h 7997556"/>
              <a:gd name="connsiteX3" fmla="*/ 45200 w 5063378"/>
              <a:gd name="connsiteY3" fmla="*/ 7781942 h 7997556"/>
              <a:gd name="connsiteX4" fmla="*/ 0 w 5063378"/>
              <a:gd name="connsiteY4" fmla="*/ 1008916 h 7997556"/>
              <a:gd name="connsiteX0" fmla="*/ 7850 w 5018178"/>
              <a:gd name="connsiteY0" fmla="*/ 1008916 h 7997556"/>
              <a:gd name="connsiteX1" fmla="*/ 5018178 w 5018178"/>
              <a:gd name="connsiteY1" fmla="*/ 0 h 7997556"/>
              <a:gd name="connsiteX2" fmla="*/ 4796167 w 5018178"/>
              <a:gd name="connsiteY2" fmla="*/ 7997556 h 7997556"/>
              <a:gd name="connsiteX3" fmla="*/ 0 w 5018178"/>
              <a:gd name="connsiteY3" fmla="*/ 7781942 h 7997556"/>
              <a:gd name="connsiteX4" fmla="*/ 7850 w 5018178"/>
              <a:gd name="connsiteY4" fmla="*/ 1008916 h 7997556"/>
              <a:gd name="connsiteX0" fmla="*/ 7850 w 5009757"/>
              <a:gd name="connsiteY0" fmla="*/ 949058 h 7937698"/>
              <a:gd name="connsiteX1" fmla="*/ 5009757 w 5009757"/>
              <a:gd name="connsiteY1" fmla="*/ 0 h 7937698"/>
              <a:gd name="connsiteX2" fmla="*/ 4796167 w 5009757"/>
              <a:gd name="connsiteY2" fmla="*/ 7937698 h 7937698"/>
              <a:gd name="connsiteX3" fmla="*/ 0 w 5009757"/>
              <a:gd name="connsiteY3" fmla="*/ 7722084 h 7937698"/>
              <a:gd name="connsiteX4" fmla="*/ 7850 w 5009757"/>
              <a:gd name="connsiteY4" fmla="*/ 949058 h 793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9757" h="7937698">
                <a:moveTo>
                  <a:pt x="7850" y="949058"/>
                </a:moveTo>
                <a:lnTo>
                  <a:pt x="5009757" y="0"/>
                </a:lnTo>
                <a:lnTo>
                  <a:pt x="4796167" y="7937698"/>
                </a:lnTo>
                <a:lnTo>
                  <a:pt x="0" y="7722084"/>
                </a:lnTo>
                <a:cubicBezTo>
                  <a:pt x="2617" y="5464409"/>
                  <a:pt x="5233" y="3206733"/>
                  <a:pt x="7850" y="949058"/>
                </a:cubicBezTo>
                <a:close/>
              </a:path>
            </a:pathLst>
          </a:custGeom>
          <a:solidFill>
            <a:srgbClr val="EC64A3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7088" cy="691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61100" y="3878263"/>
            <a:ext cx="5572866" cy="857242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200" b="0" i="0" cap="all" baseline="0">
                <a:solidFill>
                  <a:schemeClr val="bg1"/>
                </a:solidFill>
                <a:latin typeface="Arial Narrow Regular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874" y="461231"/>
            <a:ext cx="2487617" cy="720000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-4558"/>
            <a:ext cx="7198882" cy="6889878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971353"/>
              <a:gd name="connsiteX1" fmla="*/ 6753847 w 6753847"/>
              <a:gd name="connsiteY1" fmla="*/ 0 h 1971353"/>
              <a:gd name="connsiteX2" fmla="*/ 6458778 w 6753847"/>
              <a:gd name="connsiteY2" fmla="*/ 1971353 h 1971353"/>
              <a:gd name="connsiteX3" fmla="*/ 0 w 6753847"/>
              <a:gd name="connsiteY3" fmla="*/ 716378 h 1971353"/>
              <a:gd name="connsiteX4" fmla="*/ 0 w 6753847"/>
              <a:gd name="connsiteY4" fmla="*/ 0 h 1971353"/>
              <a:gd name="connsiteX0" fmla="*/ 0 w 7648255"/>
              <a:gd name="connsiteY0" fmla="*/ 2857 h 1974210"/>
              <a:gd name="connsiteX1" fmla="*/ 7648255 w 7648255"/>
              <a:gd name="connsiteY1" fmla="*/ 0 h 1974210"/>
              <a:gd name="connsiteX2" fmla="*/ 6458778 w 7648255"/>
              <a:gd name="connsiteY2" fmla="*/ 1974210 h 1974210"/>
              <a:gd name="connsiteX3" fmla="*/ 0 w 7648255"/>
              <a:gd name="connsiteY3" fmla="*/ 719235 h 1974210"/>
              <a:gd name="connsiteX4" fmla="*/ 0 w 7648255"/>
              <a:gd name="connsiteY4" fmla="*/ 2857 h 1974210"/>
              <a:gd name="connsiteX0" fmla="*/ 27311 w 7675566"/>
              <a:gd name="connsiteY0" fmla="*/ 2857 h 1974210"/>
              <a:gd name="connsiteX1" fmla="*/ 7675566 w 7675566"/>
              <a:gd name="connsiteY1" fmla="*/ 0 h 1974210"/>
              <a:gd name="connsiteX2" fmla="*/ 6486089 w 7675566"/>
              <a:gd name="connsiteY2" fmla="*/ 1974210 h 1974210"/>
              <a:gd name="connsiteX3" fmla="*/ 0 w 7675566"/>
              <a:gd name="connsiteY3" fmla="*/ 1690545 h 1974210"/>
              <a:gd name="connsiteX4" fmla="*/ 27311 w 7675566"/>
              <a:gd name="connsiteY4" fmla="*/ 2857 h 1974210"/>
              <a:gd name="connsiteX0" fmla="*/ 27311 w 7675566"/>
              <a:gd name="connsiteY0" fmla="*/ 2857 h 1905972"/>
              <a:gd name="connsiteX1" fmla="*/ 7675566 w 7675566"/>
              <a:gd name="connsiteY1" fmla="*/ 0 h 1905972"/>
              <a:gd name="connsiteX2" fmla="*/ 5037527 w 7675566"/>
              <a:gd name="connsiteY2" fmla="*/ 1905972 h 1905972"/>
              <a:gd name="connsiteX3" fmla="*/ 0 w 7675566"/>
              <a:gd name="connsiteY3" fmla="*/ 1690545 h 1905972"/>
              <a:gd name="connsiteX4" fmla="*/ 27311 w 7675566"/>
              <a:gd name="connsiteY4" fmla="*/ 2857 h 1905972"/>
              <a:gd name="connsiteX0" fmla="*/ 8124 w 7656379"/>
              <a:gd name="connsiteY0" fmla="*/ 2857 h 1999621"/>
              <a:gd name="connsiteX1" fmla="*/ 7656379 w 7656379"/>
              <a:gd name="connsiteY1" fmla="*/ 0 h 1999621"/>
              <a:gd name="connsiteX2" fmla="*/ 5018340 w 7656379"/>
              <a:gd name="connsiteY2" fmla="*/ 1905972 h 1999621"/>
              <a:gd name="connsiteX3" fmla="*/ 0 w 7656379"/>
              <a:gd name="connsiteY3" fmla="*/ 1999621 h 1999621"/>
              <a:gd name="connsiteX4" fmla="*/ 8124 w 7656379"/>
              <a:gd name="connsiteY4" fmla="*/ 2857 h 1999621"/>
              <a:gd name="connsiteX0" fmla="*/ 8124 w 7656379"/>
              <a:gd name="connsiteY0" fmla="*/ 2857 h 1999621"/>
              <a:gd name="connsiteX1" fmla="*/ 7656379 w 7656379"/>
              <a:gd name="connsiteY1" fmla="*/ 0 h 1999621"/>
              <a:gd name="connsiteX2" fmla="*/ 5008747 w 7656379"/>
              <a:gd name="connsiteY2" fmla="*/ 1922028 h 1999621"/>
              <a:gd name="connsiteX3" fmla="*/ 0 w 7656379"/>
              <a:gd name="connsiteY3" fmla="*/ 1999621 h 1999621"/>
              <a:gd name="connsiteX4" fmla="*/ 8124 w 7656379"/>
              <a:gd name="connsiteY4" fmla="*/ 2857 h 1999621"/>
              <a:gd name="connsiteX0" fmla="*/ 8124 w 7656379"/>
              <a:gd name="connsiteY0" fmla="*/ 2857 h 1983565"/>
              <a:gd name="connsiteX1" fmla="*/ 7656379 w 7656379"/>
              <a:gd name="connsiteY1" fmla="*/ 0 h 1983565"/>
              <a:gd name="connsiteX2" fmla="*/ 5008747 w 7656379"/>
              <a:gd name="connsiteY2" fmla="*/ 1922028 h 1983565"/>
              <a:gd name="connsiteX3" fmla="*/ 0 w 7656379"/>
              <a:gd name="connsiteY3" fmla="*/ 1983565 h 1983565"/>
              <a:gd name="connsiteX4" fmla="*/ 8124 w 7656379"/>
              <a:gd name="connsiteY4" fmla="*/ 2857 h 1983565"/>
              <a:gd name="connsiteX0" fmla="*/ 8124 w 7656379"/>
              <a:gd name="connsiteY0" fmla="*/ 2857 h 1971523"/>
              <a:gd name="connsiteX1" fmla="*/ 7656379 w 7656379"/>
              <a:gd name="connsiteY1" fmla="*/ 0 h 1971523"/>
              <a:gd name="connsiteX2" fmla="*/ 5008747 w 7656379"/>
              <a:gd name="connsiteY2" fmla="*/ 1922028 h 1971523"/>
              <a:gd name="connsiteX3" fmla="*/ 0 w 7656379"/>
              <a:gd name="connsiteY3" fmla="*/ 1971523 h 1971523"/>
              <a:gd name="connsiteX4" fmla="*/ 8124 w 7656379"/>
              <a:gd name="connsiteY4" fmla="*/ 2857 h 1971523"/>
              <a:gd name="connsiteX0" fmla="*/ 8124 w 7656379"/>
              <a:gd name="connsiteY0" fmla="*/ 2857 h 1979551"/>
              <a:gd name="connsiteX1" fmla="*/ 7656379 w 7656379"/>
              <a:gd name="connsiteY1" fmla="*/ 0 h 1979551"/>
              <a:gd name="connsiteX2" fmla="*/ 5008747 w 7656379"/>
              <a:gd name="connsiteY2" fmla="*/ 1922028 h 1979551"/>
              <a:gd name="connsiteX3" fmla="*/ 0 w 7656379"/>
              <a:gd name="connsiteY3" fmla="*/ 1979551 h 1979551"/>
              <a:gd name="connsiteX4" fmla="*/ 8124 w 7656379"/>
              <a:gd name="connsiteY4" fmla="*/ 2857 h 1979551"/>
              <a:gd name="connsiteX0" fmla="*/ 8124 w 6303748"/>
              <a:gd name="connsiteY0" fmla="*/ 0 h 1976694"/>
              <a:gd name="connsiteX1" fmla="*/ 6303748 w 6303748"/>
              <a:gd name="connsiteY1" fmla="*/ 17213 h 1976694"/>
              <a:gd name="connsiteX2" fmla="*/ 5008747 w 6303748"/>
              <a:gd name="connsiteY2" fmla="*/ 1919171 h 1976694"/>
              <a:gd name="connsiteX3" fmla="*/ 0 w 6303748"/>
              <a:gd name="connsiteY3" fmla="*/ 1976694 h 1976694"/>
              <a:gd name="connsiteX4" fmla="*/ 8124 w 6303748"/>
              <a:gd name="connsiteY4" fmla="*/ 0 h 1976694"/>
              <a:gd name="connsiteX0" fmla="*/ 8124 w 5987175"/>
              <a:gd name="connsiteY0" fmla="*/ 26941 h 2003635"/>
              <a:gd name="connsiteX1" fmla="*/ 5987175 w 5987175"/>
              <a:gd name="connsiteY1" fmla="*/ 0 h 2003635"/>
              <a:gd name="connsiteX2" fmla="*/ 5008747 w 5987175"/>
              <a:gd name="connsiteY2" fmla="*/ 1946112 h 2003635"/>
              <a:gd name="connsiteX3" fmla="*/ 0 w 5987175"/>
              <a:gd name="connsiteY3" fmla="*/ 2003635 h 2003635"/>
              <a:gd name="connsiteX4" fmla="*/ 8124 w 5987175"/>
              <a:gd name="connsiteY4" fmla="*/ 26941 h 2003635"/>
              <a:gd name="connsiteX0" fmla="*/ 8124 w 5948802"/>
              <a:gd name="connsiteY0" fmla="*/ 14899 h 1991593"/>
              <a:gd name="connsiteX1" fmla="*/ 5948802 w 5948802"/>
              <a:gd name="connsiteY1" fmla="*/ 0 h 1991593"/>
              <a:gd name="connsiteX2" fmla="*/ 5008747 w 5948802"/>
              <a:gd name="connsiteY2" fmla="*/ 1934070 h 1991593"/>
              <a:gd name="connsiteX3" fmla="*/ 0 w 5948802"/>
              <a:gd name="connsiteY3" fmla="*/ 1991593 h 1991593"/>
              <a:gd name="connsiteX4" fmla="*/ 8124 w 5948802"/>
              <a:gd name="connsiteY4" fmla="*/ 14899 h 1991593"/>
              <a:gd name="connsiteX0" fmla="*/ 36903 w 5977581"/>
              <a:gd name="connsiteY0" fmla="*/ 14899 h 2409046"/>
              <a:gd name="connsiteX1" fmla="*/ 5977581 w 5977581"/>
              <a:gd name="connsiteY1" fmla="*/ 0 h 2409046"/>
              <a:gd name="connsiteX2" fmla="*/ 5037526 w 5977581"/>
              <a:gd name="connsiteY2" fmla="*/ 1934070 h 2409046"/>
              <a:gd name="connsiteX3" fmla="*/ 0 w 5977581"/>
              <a:gd name="connsiteY3" fmla="*/ 2409046 h 2409046"/>
              <a:gd name="connsiteX4" fmla="*/ 36903 w 5977581"/>
              <a:gd name="connsiteY4" fmla="*/ 14899 h 2409046"/>
              <a:gd name="connsiteX0" fmla="*/ 36903 w 5977581"/>
              <a:gd name="connsiteY0" fmla="*/ 14899 h 2409046"/>
              <a:gd name="connsiteX1" fmla="*/ 5977581 w 5977581"/>
              <a:gd name="connsiteY1" fmla="*/ 0 h 2409046"/>
              <a:gd name="connsiteX2" fmla="*/ 4471531 w 5977581"/>
              <a:gd name="connsiteY2" fmla="*/ 2403705 h 2409046"/>
              <a:gd name="connsiteX3" fmla="*/ 0 w 5977581"/>
              <a:gd name="connsiteY3" fmla="*/ 2409046 h 2409046"/>
              <a:gd name="connsiteX4" fmla="*/ 36903 w 5977581"/>
              <a:gd name="connsiteY4" fmla="*/ 14899 h 2409046"/>
              <a:gd name="connsiteX0" fmla="*/ 36903 w 5977581"/>
              <a:gd name="connsiteY0" fmla="*/ 0 h 2394147"/>
              <a:gd name="connsiteX1" fmla="*/ 5977581 w 5977581"/>
              <a:gd name="connsiteY1" fmla="*/ 5171 h 2394147"/>
              <a:gd name="connsiteX2" fmla="*/ 4471531 w 5977581"/>
              <a:gd name="connsiteY2" fmla="*/ 2388806 h 2394147"/>
              <a:gd name="connsiteX3" fmla="*/ 0 w 5977581"/>
              <a:gd name="connsiteY3" fmla="*/ 2394147 h 2394147"/>
              <a:gd name="connsiteX4" fmla="*/ 36903 w 5977581"/>
              <a:gd name="connsiteY4" fmla="*/ 0 h 2394147"/>
              <a:gd name="connsiteX0" fmla="*/ 36903 w 5977581"/>
              <a:gd name="connsiteY0" fmla="*/ 0 h 2394147"/>
              <a:gd name="connsiteX1" fmla="*/ 5977581 w 5977581"/>
              <a:gd name="connsiteY1" fmla="*/ 17213 h 2394147"/>
              <a:gd name="connsiteX2" fmla="*/ 4471531 w 5977581"/>
              <a:gd name="connsiteY2" fmla="*/ 2388806 h 2394147"/>
              <a:gd name="connsiteX3" fmla="*/ 0 w 5977581"/>
              <a:gd name="connsiteY3" fmla="*/ 2394147 h 2394147"/>
              <a:gd name="connsiteX4" fmla="*/ 36903 w 5977581"/>
              <a:gd name="connsiteY4" fmla="*/ 0 h 2394147"/>
              <a:gd name="connsiteX0" fmla="*/ 36903 w 5987174"/>
              <a:gd name="connsiteY0" fmla="*/ 0 h 2394147"/>
              <a:gd name="connsiteX1" fmla="*/ 5987174 w 5987174"/>
              <a:gd name="connsiteY1" fmla="*/ 1157 h 2394147"/>
              <a:gd name="connsiteX2" fmla="*/ 4471531 w 5987174"/>
              <a:gd name="connsiteY2" fmla="*/ 2388806 h 2394147"/>
              <a:gd name="connsiteX3" fmla="*/ 0 w 5987174"/>
              <a:gd name="connsiteY3" fmla="*/ 2394147 h 2394147"/>
              <a:gd name="connsiteX4" fmla="*/ 36903 w 5987174"/>
              <a:gd name="connsiteY4" fmla="*/ 0 h 2394147"/>
              <a:gd name="connsiteX0" fmla="*/ 36903 w 5996767"/>
              <a:gd name="connsiteY0" fmla="*/ 6871 h 2401018"/>
              <a:gd name="connsiteX1" fmla="*/ 5996767 w 5996767"/>
              <a:gd name="connsiteY1" fmla="*/ 0 h 2401018"/>
              <a:gd name="connsiteX2" fmla="*/ 4471531 w 5996767"/>
              <a:gd name="connsiteY2" fmla="*/ 2395677 h 2401018"/>
              <a:gd name="connsiteX3" fmla="*/ 0 w 5996767"/>
              <a:gd name="connsiteY3" fmla="*/ 2401018 h 2401018"/>
              <a:gd name="connsiteX4" fmla="*/ 36903 w 5996767"/>
              <a:gd name="connsiteY4" fmla="*/ 6871 h 2401018"/>
              <a:gd name="connsiteX0" fmla="*/ 0 w 5959864"/>
              <a:gd name="connsiteY0" fmla="*/ 6871 h 2395677"/>
              <a:gd name="connsiteX1" fmla="*/ 5959864 w 5959864"/>
              <a:gd name="connsiteY1" fmla="*/ 0 h 2395677"/>
              <a:gd name="connsiteX2" fmla="*/ 4434628 w 5959864"/>
              <a:gd name="connsiteY2" fmla="*/ 2395677 h 2395677"/>
              <a:gd name="connsiteX3" fmla="*/ 357183 w 5959864"/>
              <a:gd name="connsiteY3" fmla="*/ 2318571 h 2395677"/>
              <a:gd name="connsiteX4" fmla="*/ 0 w 5959864"/>
              <a:gd name="connsiteY4" fmla="*/ 6871 h 2395677"/>
              <a:gd name="connsiteX0" fmla="*/ 14167 w 5974031"/>
              <a:gd name="connsiteY0" fmla="*/ 6871 h 2395677"/>
              <a:gd name="connsiteX1" fmla="*/ 5974031 w 5974031"/>
              <a:gd name="connsiteY1" fmla="*/ 0 h 2395677"/>
              <a:gd name="connsiteX2" fmla="*/ 4448795 w 5974031"/>
              <a:gd name="connsiteY2" fmla="*/ 2395677 h 2395677"/>
              <a:gd name="connsiteX3" fmla="*/ 0 w 5974031"/>
              <a:gd name="connsiteY3" fmla="*/ 2388334 h 2395677"/>
              <a:gd name="connsiteX4" fmla="*/ 14167 w 5974031"/>
              <a:gd name="connsiteY4" fmla="*/ 6871 h 2395677"/>
              <a:gd name="connsiteX0" fmla="*/ 14167 w 5974031"/>
              <a:gd name="connsiteY0" fmla="*/ 6871 h 2389335"/>
              <a:gd name="connsiteX1" fmla="*/ 5974031 w 5974031"/>
              <a:gd name="connsiteY1" fmla="*/ 0 h 2389335"/>
              <a:gd name="connsiteX2" fmla="*/ 4479109 w 5974031"/>
              <a:gd name="connsiteY2" fmla="*/ 2389335 h 2389335"/>
              <a:gd name="connsiteX3" fmla="*/ 0 w 5974031"/>
              <a:gd name="connsiteY3" fmla="*/ 2388334 h 2389335"/>
              <a:gd name="connsiteX4" fmla="*/ 14167 w 5974031"/>
              <a:gd name="connsiteY4" fmla="*/ 6871 h 2389335"/>
              <a:gd name="connsiteX0" fmla="*/ 14167 w 5981610"/>
              <a:gd name="connsiteY0" fmla="*/ 529 h 2382993"/>
              <a:gd name="connsiteX1" fmla="*/ 5981610 w 5981610"/>
              <a:gd name="connsiteY1" fmla="*/ 0 h 2382993"/>
              <a:gd name="connsiteX2" fmla="*/ 4479109 w 5981610"/>
              <a:gd name="connsiteY2" fmla="*/ 2382993 h 2382993"/>
              <a:gd name="connsiteX3" fmla="*/ 0 w 5981610"/>
              <a:gd name="connsiteY3" fmla="*/ 2381992 h 2382993"/>
              <a:gd name="connsiteX4" fmla="*/ 14167 w 5981610"/>
              <a:gd name="connsiteY4" fmla="*/ 529 h 2382993"/>
              <a:gd name="connsiteX0" fmla="*/ 14167 w 5943717"/>
              <a:gd name="connsiteY0" fmla="*/ 0 h 2382464"/>
              <a:gd name="connsiteX1" fmla="*/ 5943717 w 5943717"/>
              <a:gd name="connsiteY1" fmla="*/ 5813 h 2382464"/>
              <a:gd name="connsiteX2" fmla="*/ 4479109 w 5943717"/>
              <a:gd name="connsiteY2" fmla="*/ 2382464 h 2382464"/>
              <a:gd name="connsiteX3" fmla="*/ 0 w 5943717"/>
              <a:gd name="connsiteY3" fmla="*/ 2381463 h 2382464"/>
              <a:gd name="connsiteX4" fmla="*/ 14167 w 5943717"/>
              <a:gd name="connsiteY4" fmla="*/ 0 h 2382464"/>
              <a:gd name="connsiteX0" fmla="*/ 14167 w 5951296"/>
              <a:gd name="connsiteY0" fmla="*/ 529 h 2382993"/>
              <a:gd name="connsiteX1" fmla="*/ 5951296 w 5951296"/>
              <a:gd name="connsiteY1" fmla="*/ 0 h 2382993"/>
              <a:gd name="connsiteX2" fmla="*/ 4479109 w 5951296"/>
              <a:gd name="connsiteY2" fmla="*/ 2382993 h 2382993"/>
              <a:gd name="connsiteX3" fmla="*/ 0 w 5951296"/>
              <a:gd name="connsiteY3" fmla="*/ 2381992 h 2382993"/>
              <a:gd name="connsiteX4" fmla="*/ 14167 w 5951296"/>
              <a:gd name="connsiteY4" fmla="*/ 529 h 2382993"/>
              <a:gd name="connsiteX0" fmla="*/ 6588 w 5951296"/>
              <a:gd name="connsiteY0" fmla="*/ 0 h 2388806"/>
              <a:gd name="connsiteX1" fmla="*/ 5951296 w 5951296"/>
              <a:gd name="connsiteY1" fmla="*/ 5813 h 2388806"/>
              <a:gd name="connsiteX2" fmla="*/ 4479109 w 5951296"/>
              <a:gd name="connsiteY2" fmla="*/ 2388806 h 2388806"/>
              <a:gd name="connsiteX3" fmla="*/ 0 w 5951296"/>
              <a:gd name="connsiteY3" fmla="*/ 2387805 h 2388806"/>
              <a:gd name="connsiteX4" fmla="*/ 6588 w 5951296"/>
              <a:gd name="connsiteY4" fmla="*/ 0 h 2388806"/>
              <a:gd name="connsiteX0" fmla="*/ 6588 w 5966453"/>
              <a:gd name="connsiteY0" fmla="*/ 529 h 2389335"/>
              <a:gd name="connsiteX1" fmla="*/ 5966453 w 5966453"/>
              <a:gd name="connsiteY1" fmla="*/ 0 h 2389335"/>
              <a:gd name="connsiteX2" fmla="*/ 4479109 w 5966453"/>
              <a:gd name="connsiteY2" fmla="*/ 2389335 h 2389335"/>
              <a:gd name="connsiteX3" fmla="*/ 0 w 5966453"/>
              <a:gd name="connsiteY3" fmla="*/ 2388334 h 2389335"/>
              <a:gd name="connsiteX4" fmla="*/ 6588 w 5966453"/>
              <a:gd name="connsiteY4" fmla="*/ 529 h 238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6453" h="2389335">
                <a:moveTo>
                  <a:pt x="6588" y="529"/>
                </a:moveTo>
                <a:lnTo>
                  <a:pt x="5966453" y="0"/>
                </a:lnTo>
                <a:lnTo>
                  <a:pt x="4479109" y="2389335"/>
                </a:lnTo>
                <a:lnTo>
                  <a:pt x="0" y="2388334"/>
                </a:lnTo>
                <a:cubicBezTo>
                  <a:pt x="4722" y="1594513"/>
                  <a:pt x="1866" y="794350"/>
                  <a:pt x="6588" y="529"/>
                </a:cubicBezTo>
                <a:close/>
              </a:path>
            </a:pathLst>
          </a:custGeom>
          <a:solidFill>
            <a:srgbClr val="006CAB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377364" y="316160"/>
            <a:ext cx="6829069" cy="6581425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1316232 w 7154863"/>
              <a:gd name="connsiteY0" fmla="*/ 0 h 6971708"/>
              <a:gd name="connsiteX1" fmla="*/ 7154863 w 7154863"/>
              <a:gd name="connsiteY1" fmla="*/ 2200994 h 6971708"/>
              <a:gd name="connsiteX2" fmla="*/ 7154863 w 7154863"/>
              <a:gd name="connsiteY2" fmla="*/ 6971708 h 6971708"/>
              <a:gd name="connsiteX3" fmla="*/ 0 w 7154863"/>
              <a:gd name="connsiteY3" fmla="*/ 6971708 h 6971708"/>
              <a:gd name="connsiteX4" fmla="*/ 1316232 w 7154863"/>
              <a:gd name="connsiteY4" fmla="*/ 0 h 6971708"/>
              <a:gd name="connsiteX0" fmla="*/ 393479 w 6232110"/>
              <a:gd name="connsiteY0" fmla="*/ 0 h 6971708"/>
              <a:gd name="connsiteX1" fmla="*/ 6232110 w 6232110"/>
              <a:gd name="connsiteY1" fmla="*/ 2200994 h 6971708"/>
              <a:gd name="connsiteX2" fmla="*/ 6232110 w 6232110"/>
              <a:gd name="connsiteY2" fmla="*/ 6971708 h 6971708"/>
              <a:gd name="connsiteX3" fmla="*/ 0 w 6232110"/>
              <a:gd name="connsiteY3" fmla="*/ 6971708 h 6971708"/>
              <a:gd name="connsiteX4" fmla="*/ 393479 w 6232110"/>
              <a:gd name="connsiteY4" fmla="*/ 0 h 6971708"/>
              <a:gd name="connsiteX0" fmla="*/ 1798723 w 7637354"/>
              <a:gd name="connsiteY0" fmla="*/ 0 h 7039903"/>
              <a:gd name="connsiteX1" fmla="*/ 7637354 w 7637354"/>
              <a:gd name="connsiteY1" fmla="*/ 2200994 h 7039903"/>
              <a:gd name="connsiteX2" fmla="*/ 7637354 w 7637354"/>
              <a:gd name="connsiteY2" fmla="*/ 6971708 h 7039903"/>
              <a:gd name="connsiteX3" fmla="*/ 0 w 7637354"/>
              <a:gd name="connsiteY3" fmla="*/ 7039903 h 7039903"/>
              <a:gd name="connsiteX4" fmla="*/ 1798723 w 7637354"/>
              <a:gd name="connsiteY4" fmla="*/ 0 h 7039903"/>
              <a:gd name="connsiteX0" fmla="*/ 164364 w 7637354"/>
              <a:gd name="connsiteY0" fmla="*/ 0 h 7994599"/>
              <a:gd name="connsiteX1" fmla="*/ 7637354 w 7637354"/>
              <a:gd name="connsiteY1" fmla="*/ 3155690 h 7994599"/>
              <a:gd name="connsiteX2" fmla="*/ 7637354 w 7637354"/>
              <a:gd name="connsiteY2" fmla="*/ 7926404 h 7994599"/>
              <a:gd name="connsiteX3" fmla="*/ 0 w 7637354"/>
              <a:gd name="connsiteY3" fmla="*/ 7994599 h 7994599"/>
              <a:gd name="connsiteX4" fmla="*/ 164364 w 7637354"/>
              <a:gd name="connsiteY4" fmla="*/ 0 h 7994599"/>
              <a:gd name="connsiteX0" fmla="*/ 592047 w 8065037"/>
              <a:gd name="connsiteY0" fmla="*/ 0 h 8199177"/>
              <a:gd name="connsiteX1" fmla="*/ 8065037 w 8065037"/>
              <a:gd name="connsiteY1" fmla="*/ 3155690 h 8199177"/>
              <a:gd name="connsiteX2" fmla="*/ 8065037 w 8065037"/>
              <a:gd name="connsiteY2" fmla="*/ 7926404 h 8199177"/>
              <a:gd name="connsiteX3" fmla="*/ 0 w 8065037"/>
              <a:gd name="connsiteY3" fmla="*/ 8199177 h 8199177"/>
              <a:gd name="connsiteX4" fmla="*/ 592047 w 8065037"/>
              <a:gd name="connsiteY4" fmla="*/ 0 h 8199177"/>
              <a:gd name="connsiteX0" fmla="*/ 592047 w 8065037"/>
              <a:gd name="connsiteY0" fmla="*/ 2299730 h 10498907"/>
              <a:gd name="connsiteX1" fmla="*/ 8065037 w 8065037"/>
              <a:gd name="connsiteY1" fmla="*/ 0 h 10498907"/>
              <a:gd name="connsiteX2" fmla="*/ 8065037 w 8065037"/>
              <a:gd name="connsiteY2" fmla="*/ 10226134 h 10498907"/>
              <a:gd name="connsiteX3" fmla="*/ 0 w 8065037"/>
              <a:gd name="connsiteY3" fmla="*/ 10498907 h 10498907"/>
              <a:gd name="connsiteX4" fmla="*/ 592047 w 8065037"/>
              <a:gd name="connsiteY4" fmla="*/ 2299730 h 10498907"/>
              <a:gd name="connsiteX0" fmla="*/ 592047 w 8093071"/>
              <a:gd name="connsiteY0" fmla="*/ 1140450 h 9339627"/>
              <a:gd name="connsiteX1" fmla="*/ 8093071 w 8093071"/>
              <a:gd name="connsiteY1" fmla="*/ 0 h 9339627"/>
              <a:gd name="connsiteX2" fmla="*/ 8065037 w 8093071"/>
              <a:gd name="connsiteY2" fmla="*/ 9066854 h 9339627"/>
              <a:gd name="connsiteX3" fmla="*/ 0 w 8093071"/>
              <a:gd name="connsiteY3" fmla="*/ 9339627 h 9339627"/>
              <a:gd name="connsiteX4" fmla="*/ 592047 w 8093071"/>
              <a:gd name="connsiteY4" fmla="*/ 1140450 h 9339627"/>
              <a:gd name="connsiteX0" fmla="*/ 578032 w 8093071"/>
              <a:gd name="connsiteY0" fmla="*/ 1345028 h 9339627"/>
              <a:gd name="connsiteX1" fmla="*/ 8093071 w 8093071"/>
              <a:gd name="connsiteY1" fmla="*/ 0 h 9339627"/>
              <a:gd name="connsiteX2" fmla="*/ 8065037 w 8093071"/>
              <a:gd name="connsiteY2" fmla="*/ 9066854 h 9339627"/>
              <a:gd name="connsiteX3" fmla="*/ 0 w 8093071"/>
              <a:gd name="connsiteY3" fmla="*/ 9339627 h 9339627"/>
              <a:gd name="connsiteX4" fmla="*/ 578032 w 8093071"/>
              <a:gd name="connsiteY4" fmla="*/ 1345028 h 9339627"/>
              <a:gd name="connsiteX0" fmla="*/ 339749 w 7854788"/>
              <a:gd name="connsiteY0" fmla="*/ 1345028 h 9476010"/>
              <a:gd name="connsiteX1" fmla="*/ 7854788 w 7854788"/>
              <a:gd name="connsiteY1" fmla="*/ 0 h 9476010"/>
              <a:gd name="connsiteX2" fmla="*/ 7826754 w 7854788"/>
              <a:gd name="connsiteY2" fmla="*/ 9066854 h 9476010"/>
              <a:gd name="connsiteX3" fmla="*/ 0 w 7854788"/>
              <a:gd name="connsiteY3" fmla="*/ 9476010 h 9476010"/>
              <a:gd name="connsiteX4" fmla="*/ 339749 w 7854788"/>
              <a:gd name="connsiteY4" fmla="*/ 1345028 h 9476010"/>
              <a:gd name="connsiteX0" fmla="*/ 1601251 w 7854788"/>
              <a:gd name="connsiteY0" fmla="*/ 0 h 38681347"/>
              <a:gd name="connsiteX1" fmla="*/ 7854788 w 7854788"/>
              <a:gd name="connsiteY1" fmla="*/ 29205337 h 38681347"/>
              <a:gd name="connsiteX2" fmla="*/ 7826754 w 7854788"/>
              <a:gd name="connsiteY2" fmla="*/ 38272191 h 38681347"/>
              <a:gd name="connsiteX3" fmla="*/ 0 w 7854788"/>
              <a:gd name="connsiteY3" fmla="*/ 38681347 h 38681347"/>
              <a:gd name="connsiteX4" fmla="*/ 1601251 w 7854788"/>
              <a:gd name="connsiteY4" fmla="*/ 0 h 38681347"/>
              <a:gd name="connsiteX0" fmla="*/ 1601251 w 7829451"/>
              <a:gd name="connsiteY0" fmla="*/ 0 h 38681347"/>
              <a:gd name="connsiteX1" fmla="*/ 7826755 w 7829451"/>
              <a:gd name="connsiteY1" fmla="*/ 6224371 h 38681347"/>
              <a:gd name="connsiteX2" fmla="*/ 7826754 w 7829451"/>
              <a:gd name="connsiteY2" fmla="*/ 38272191 h 38681347"/>
              <a:gd name="connsiteX3" fmla="*/ 0 w 7829451"/>
              <a:gd name="connsiteY3" fmla="*/ 38681347 h 38681347"/>
              <a:gd name="connsiteX4" fmla="*/ 1601251 w 7829451"/>
              <a:gd name="connsiteY4" fmla="*/ 0 h 38681347"/>
              <a:gd name="connsiteX0" fmla="*/ 2189952 w 8418152"/>
              <a:gd name="connsiteY0" fmla="*/ 0 h 38613152"/>
              <a:gd name="connsiteX1" fmla="*/ 8415456 w 8418152"/>
              <a:gd name="connsiteY1" fmla="*/ 6224371 h 38613152"/>
              <a:gd name="connsiteX2" fmla="*/ 8415455 w 8418152"/>
              <a:gd name="connsiteY2" fmla="*/ 38272191 h 38613152"/>
              <a:gd name="connsiteX3" fmla="*/ 0 w 8418152"/>
              <a:gd name="connsiteY3" fmla="*/ 38613152 h 38613152"/>
              <a:gd name="connsiteX4" fmla="*/ 2189952 w 8418152"/>
              <a:gd name="connsiteY4" fmla="*/ 0 h 38613152"/>
              <a:gd name="connsiteX0" fmla="*/ 1797485 w 8025685"/>
              <a:gd name="connsiteY0" fmla="*/ 0 h 38817730"/>
              <a:gd name="connsiteX1" fmla="*/ 8022989 w 8025685"/>
              <a:gd name="connsiteY1" fmla="*/ 6224371 h 38817730"/>
              <a:gd name="connsiteX2" fmla="*/ 8022988 w 8025685"/>
              <a:gd name="connsiteY2" fmla="*/ 38272191 h 38817730"/>
              <a:gd name="connsiteX3" fmla="*/ 0 w 8025685"/>
              <a:gd name="connsiteY3" fmla="*/ 38817730 h 38817730"/>
              <a:gd name="connsiteX4" fmla="*/ 1797485 w 8025685"/>
              <a:gd name="connsiteY4" fmla="*/ 0 h 38817730"/>
              <a:gd name="connsiteX0" fmla="*/ 2063802 w 8292002"/>
              <a:gd name="connsiteY0" fmla="*/ 0 h 38613152"/>
              <a:gd name="connsiteX1" fmla="*/ 8289306 w 8292002"/>
              <a:gd name="connsiteY1" fmla="*/ 6224371 h 38613152"/>
              <a:gd name="connsiteX2" fmla="*/ 8289305 w 8292002"/>
              <a:gd name="connsiteY2" fmla="*/ 38272191 h 38613152"/>
              <a:gd name="connsiteX3" fmla="*/ 0 w 8292002"/>
              <a:gd name="connsiteY3" fmla="*/ 38613152 h 38613152"/>
              <a:gd name="connsiteX4" fmla="*/ 2063802 w 8292002"/>
              <a:gd name="connsiteY4" fmla="*/ 0 h 38613152"/>
              <a:gd name="connsiteX0" fmla="*/ 2074875 w 8292002"/>
              <a:gd name="connsiteY0" fmla="*/ 0 h 38774769"/>
              <a:gd name="connsiteX1" fmla="*/ 8289306 w 8292002"/>
              <a:gd name="connsiteY1" fmla="*/ 6385988 h 38774769"/>
              <a:gd name="connsiteX2" fmla="*/ 8289305 w 8292002"/>
              <a:gd name="connsiteY2" fmla="*/ 38433808 h 38774769"/>
              <a:gd name="connsiteX3" fmla="*/ 0 w 8292002"/>
              <a:gd name="connsiteY3" fmla="*/ 38774769 h 38774769"/>
              <a:gd name="connsiteX4" fmla="*/ 2074875 w 8292002"/>
              <a:gd name="connsiteY4" fmla="*/ 0 h 38774769"/>
              <a:gd name="connsiteX0" fmla="*/ 2097021 w 8292002"/>
              <a:gd name="connsiteY0" fmla="*/ 0 h 38882514"/>
              <a:gd name="connsiteX1" fmla="*/ 8289306 w 8292002"/>
              <a:gd name="connsiteY1" fmla="*/ 6493733 h 38882514"/>
              <a:gd name="connsiteX2" fmla="*/ 8289305 w 8292002"/>
              <a:gd name="connsiteY2" fmla="*/ 38541553 h 38882514"/>
              <a:gd name="connsiteX3" fmla="*/ 0 w 8292002"/>
              <a:gd name="connsiteY3" fmla="*/ 38882514 h 38882514"/>
              <a:gd name="connsiteX4" fmla="*/ 2097021 w 8292002"/>
              <a:gd name="connsiteY4" fmla="*/ 0 h 38882514"/>
              <a:gd name="connsiteX0" fmla="*/ 2074875 w 8269856"/>
              <a:gd name="connsiteY0" fmla="*/ 0 h 38774769"/>
              <a:gd name="connsiteX1" fmla="*/ 8267160 w 8269856"/>
              <a:gd name="connsiteY1" fmla="*/ 6493733 h 38774769"/>
              <a:gd name="connsiteX2" fmla="*/ 8267159 w 8269856"/>
              <a:gd name="connsiteY2" fmla="*/ 38541553 h 38774769"/>
              <a:gd name="connsiteX3" fmla="*/ 0 w 8269856"/>
              <a:gd name="connsiteY3" fmla="*/ 38774769 h 38774769"/>
              <a:gd name="connsiteX4" fmla="*/ 2074875 w 8269856"/>
              <a:gd name="connsiteY4" fmla="*/ 0 h 3877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856" h="38774769">
                <a:moveTo>
                  <a:pt x="2074875" y="0"/>
                </a:moveTo>
                <a:cubicBezTo>
                  <a:pt x="4150043" y="2074790"/>
                  <a:pt x="6191992" y="4418943"/>
                  <a:pt x="8267160" y="6493733"/>
                </a:cubicBezTo>
                <a:cubicBezTo>
                  <a:pt x="8257815" y="9516018"/>
                  <a:pt x="8276504" y="35519268"/>
                  <a:pt x="8267159" y="38541553"/>
                </a:cubicBezTo>
                <a:lnTo>
                  <a:pt x="0" y="38774769"/>
                </a:lnTo>
                <a:lnTo>
                  <a:pt x="2074875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5" name="Triangle 4"/>
          <p:cNvSpPr/>
          <p:nvPr userDrawn="1"/>
        </p:nvSpPr>
        <p:spPr>
          <a:xfrm>
            <a:off x="5559552" y="0"/>
            <a:ext cx="6635496" cy="1463040"/>
          </a:xfrm>
          <a:custGeom>
            <a:avLst/>
            <a:gdLst>
              <a:gd name="connsiteX0" fmla="*/ 0 w 6632448"/>
              <a:gd name="connsiteY0" fmla="*/ 768096 h 768096"/>
              <a:gd name="connsiteX1" fmla="*/ 3316224 w 6632448"/>
              <a:gd name="connsiteY1" fmla="*/ 0 h 768096"/>
              <a:gd name="connsiteX2" fmla="*/ 6632448 w 6632448"/>
              <a:gd name="connsiteY2" fmla="*/ 768096 h 768096"/>
              <a:gd name="connsiteX3" fmla="*/ 0 w 6632448"/>
              <a:gd name="connsiteY3" fmla="*/ 768096 h 768096"/>
              <a:gd name="connsiteX0" fmla="*/ 0 w 6635496"/>
              <a:gd name="connsiteY0" fmla="*/ 0 h 1463040"/>
              <a:gd name="connsiteX1" fmla="*/ 6635496 w 6635496"/>
              <a:gd name="connsiteY1" fmla="*/ 1463040 h 1463040"/>
              <a:gd name="connsiteX2" fmla="*/ 6632448 w 6635496"/>
              <a:gd name="connsiteY2" fmla="*/ 0 h 1463040"/>
              <a:gd name="connsiteX3" fmla="*/ 0 w 6635496"/>
              <a:gd name="connsiteY3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5496" h="1463040">
                <a:moveTo>
                  <a:pt x="0" y="0"/>
                </a:moveTo>
                <a:lnTo>
                  <a:pt x="6635496" y="1463040"/>
                </a:lnTo>
                <a:lnTo>
                  <a:pt x="6632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40A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5830" y="1072356"/>
            <a:ext cx="4892490" cy="4719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830" y="3556000"/>
            <a:ext cx="4892490" cy="152335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Char char="&gt;"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7"/>
          </p:nvPr>
        </p:nvSpPr>
        <p:spPr>
          <a:xfrm>
            <a:off x="715830" y="1717040"/>
            <a:ext cx="4892490" cy="15233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-4558"/>
            <a:ext cx="7198882" cy="6889878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971353"/>
              <a:gd name="connsiteX1" fmla="*/ 6753847 w 6753847"/>
              <a:gd name="connsiteY1" fmla="*/ 0 h 1971353"/>
              <a:gd name="connsiteX2" fmla="*/ 6458778 w 6753847"/>
              <a:gd name="connsiteY2" fmla="*/ 1971353 h 1971353"/>
              <a:gd name="connsiteX3" fmla="*/ 0 w 6753847"/>
              <a:gd name="connsiteY3" fmla="*/ 716378 h 1971353"/>
              <a:gd name="connsiteX4" fmla="*/ 0 w 6753847"/>
              <a:gd name="connsiteY4" fmla="*/ 0 h 1971353"/>
              <a:gd name="connsiteX0" fmla="*/ 0 w 7648255"/>
              <a:gd name="connsiteY0" fmla="*/ 2857 h 1974210"/>
              <a:gd name="connsiteX1" fmla="*/ 7648255 w 7648255"/>
              <a:gd name="connsiteY1" fmla="*/ 0 h 1974210"/>
              <a:gd name="connsiteX2" fmla="*/ 6458778 w 7648255"/>
              <a:gd name="connsiteY2" fmla="*/ 1974210 h 1974210"/>
              <a:gd name="connsiteX3" fmla="*/ 0 w 7648255"/>
              <a:gd name="connsiteY3" fmla="*/ 719235 h 1974210"/>
              <a:gd name="connsiteX4" fmla="*/ 0 w 7648255"/>
              <a:gd name="connsiteY4" fmla="*/ 2857 h 1974210"/>
              <a:gd name="connsiteX0" fmla="*/ 27311 w 7675566"/>
              <a:gd name="connsiteY0" fmla="*/ 2857 h 1974210"/>
              <a:gd name="connsiteX1" fmla="*/ 7675566 w 7675566"/>
              <a:gd name="connsiteY1" fmla="*/ 0 h 1974210"/>
              <a:gd name="connsiteX2" fmla="*/ 6486089 w 7675566"/>
              <a:gd name="connsiteY2" fmla="*/ 1974210 h 1974210"/>
              <a:gd name="connsiteX3" fmla="*/ 0 w 7675566"/>
              <a:gd name="connsiteY3" fmla="*/ 1690545 h 1974210"/>
              <a:gd name="connsiteX4" fmla="*/ 27311 w 7675566"/>
              <a:gd name="connsiteY4" fmla="*/ 2857 h 1974210"/>
              <a:gd name="connsiteX0" fmla="*/ 27311 w 7675566"/>
              <a:gd name="connsiteY0" fmla="*/ 2857 h 1905972"/>
              <a:gd name="connsiteX1" fmla="*/ 7675566 w 7675566"/>
              <a:gd name="connsiteY1" fmla="*/ 0 h 1905972"/>
              <a:gd name="connsiteX2" fmla="*/ 5037527 w 7675566"/>
              <a:gd name="connsiteY2" fmla="*/ 1905972 h 1905972"/>
              <a:gd name="connsiteX3" fmla="*/ 0 w 7675566"/>
              <a:gd name="connsiteY3" fmla="*/ 1690545 h 1905972"/>
              <a:gd name="connsiteX4" fmla="*/ 27311 w 7675566"/>
              <a:gd name="connsiteY4" fmla="*/ 2857 h 1905972"/>
              <a:gd name="connsiteX0" fmla="*/ 8124 w 7656379"/>
              <a:gd name="connsiteY0" fmla="*/ 2857 h 1999621"/>
              <a:gd name="connsiteX1" fmla="*/ 7656379 w 7656379"/>
              <a:gd name="connsiteY1" fmla="*/ 0 h 1999621"/>
              <a:gd name="connsiteX2" fmla="*/ 5018340 w 7656379"/>
              <a:gd name="connsiteY2" fmla="*/ 1905972 h 1999621"/>
              <a:gd name="connsiteX3" fmla="*/ 0 w 7656379"/>
              <a:gd name="connsiteY3" fmla="*/ 1999621 h 1999621"/>
              <a:gd name="connsiteX4" fmla="*/ 8124 w 7656379"/>
              <a:gd name="connsiteY4" fmla="*/ 2857 h 1999621"/>
              <a:gd name="connsiteX0" fmla="*/ 8124 w 7656379"/>
              <a:gd name="connsiteY0" fmla="*/ 2857 h 1999621"/>
              <a:gd name="connsiteX1" fmla="*/ 7656379 w 7656379"/>
              <a:gd name="connsiteY1" fmla="*/ 0 h 1999621"/>
              <a:gd name="connsiteX2" fmla="*/ 5008747 w 7656379"/>
              <a:gd name="connsiteY2" fmla="*/ 1922028 h 1999621"/>
              <a:gd name="connsiteX3" fmla="*/ 0 w 7656379"/>
              <a:gd name="connsiteY3" fmla="*/ 1999621 h 1999621"/>
              <a:gd name="connsiteX4" fmla="*/ 8124 w 7656379"/>
              <a:gd name="connsiteY4" fmla="*/ 2857 h 1999621"/>
              <a:gd name="connsiteX0" fmla="*/ 8124 w 7656379"/>
              <a:gd name="connsiteY0" fmla="*/ 2857 h 1983565"/>
              <a:gd name="connsiteX1" fmla="*/ 7656379 w 7656379"/>
              <a:gd name="connsiteY1" fmla="*/ 0 h 1983565"/>
              <a:gd name="connsiteX2" fmla="*/ 5008747 w 7656379"/>
              <a:gd name="connsiteY2" fmla="*/ 1922028 h 1983565"/>
              <a:gd name="connsiteX3" fmla="*/ 0 w 7656379"/>
              <a:gd name="connsiteY3" fmla="*/ 1983565 h 1983565"/>
              <a:gd name="connsiteX4" fmla="*/ 8124 w 7656379"/>
              <a:gd name="connsiteY4" fmla="*/ 2857 h 1983565"/>
              <a:gd name="connsiteX0" fmla="*/ 8124 w 7656379"/>
              <a:gd name="connsiteY0" fmla="*/ 2857 h 1971523"/>
              <a:gd name="connsiteX1" fmla="*/ 7656379 w 7656379"/>
              <a:gd name="connsiteY1" fmla="*/ 0 h 1971523"/>
              <a:gd name="connsiteX2" fmla="*/ 5008747 w 7656379"/>
              <a:gd name="connsiteY2" fmla="*/ 1922028 h 1971523"/>
              <a:gd name="connsiteX3" fmla="*/ 0 w 7656379"/>
              <a:gd name="connsiteY3" fmla="*/ 1971523 h 1971523"/>
              <a:gd name="connsiteX4" fmla="*/ 8124 w 7656379"/>
              <a:gd name="connsiteY4" fmla="*/ 2857 h 1971523"/>
              <a:gd name="connsiteX0" fmla="*/ 8124 w 7656379"/>
              <a:gd name="connsiteY0" fmla="*/ 2857 h 1979551"/>
              <a:gd name="connsiteX1" fmla="*/ 7656379 w 7656379"/>
              <a:gd name="connsiteY1" fmla="*/ 0 h 1979551"/>
              <a:gd name="connsiteX2" fmla="*/ 5008747 w 7656379"/>
              <a:gd name="connsiteY2" fmla="*/ 1922028 h 1979551"/>
              <a:gd name="connsiteX3" fmla="*/ 0 w 7656379"/>
              <a:gd name="connsiteY3" fmla="*/ 1979551 h 1979551"/>
              <a:gd name="connsiteX4" fmla="*/ 8124 w 7656379"/>
              <a:gd name="connsiteY4" fmla="*/ 2857 h 1979551"/>
              <a:gd name="connsiteX0" fmla="*/ 8124 w 6303748"/>
              <a:gd name="connsiteY0" fmla="*/ 0 h 1976694"/>
              <a:gd name="connsiteX1" fmla="*/ 6303748 w 6303748"/>
              <a:gd name="connsiteY1" fmla="*/ 17213 h 1976694"/>
              <a:gd name="connsiteX2" fmla="*/ 5008747 w 6303748"/>
              <a:gd name="connsiteY2" fmla="*/ 1919171 h 1976694"/>
              <a:gd name="connsiteX3" fmla="*/ 0 w 6303748"/>
              <a:gd name="connsiteY3" fmla="*/ 1976694 h 1976694"/>
              <a:gd name="connsiteX4" fmla="*/ 8124 w 6303748"/>
              <a:gd name="connsiteY4" fmla="*/ 0 h 1976694"/>
              <a:gd name="connsiteX0" fmla="*/ 8124 w 5987175"/>
              <a:gd name="connsiteY0" fmla="*/ 26941 h 2003635"/>
              <a:gd name="connsiteX1" fmla="*/ 5987175 w 5987175"/>
              <a:gd name="connsiteY1" fmla="*/ 0 h 2003635"/>
              <a:gd name="connsiteX2" fmla="*/ 5008747 w 5987175"/>
              <a:gd name="connsiteY2" fmla="*/ 1946112 h 2003635"/>
              <a:gd name="connsiteX3" fmla="*/ 0 w 5987175"/>
              <a:gd name="connsiteY3" fmla="*/ 2003635 h 2003635"/>
              <a:gd name="connsiteX4" fmla="*/ 8124 w 5987175"/>
              <a:gd name="connsiteY4" fmla="*/ 26941 h 2003635"/>
              <a:gd name="connsiteX0" fmla="*/ 8124 w 5948802"/>
              <a:gd name="connsiteY0" fmla="*/ 14899 h 1991593"/>
              <a:gd name="connsiteX1" fmla="*/ 5948802 w 5948802"/>
              <a:gd name="connsiteY1" fmla="*/ 0 h 1991593"/>
              <a:gd name="connsiteX2" fmla="*/ 5008747 w 5948802"/>
              <a:gd name="connsiteY2" fmla="*/ 1934070 h 1991593"/>
              <a:gd name="connsiteX3" fmla="*/ 0 w 5948802"/>
              <a:gd name="connsiteY3" fmla="*/ 1991593 h 1991593"/>
              <a:gd name="connsiteX4" fmla="*/ 8124 w 5948802"/>
              <a:gd name="connsiteY4" fmla="*/ 14899 h 1991593"/>
              <a:gd name="connsiteX0" fmla="*/ 36903 w 5977581"/>
              <a:gd name="connsiteY0" fmla="*/ 14899 h 2409046"/>
              <a:gd name="connsiteX1" fmla="*/ 5977581 w 5977581"/>
              <a:gd name="connsiteY1" fmla="*/ 0 h 2409046"/>
              <a:gd name="connsiteX2" fmla="*/ 5037526 w 5977581"/>
              <a:gd name="connsiteY2" fmla="*/ 1934070 h 2409046"/>
              <a:gd name="connsiteX3" fmla="*/ 0 w 5977581"/>
              <a:gd name="connsiteY3" fmla="*/ 2409046 h 2409046"/>
              <a:gd name="connsiteX4" fmla="*/ 36903 w 5977581"/>
              <a:gd name="connsiteY4" fmla="*/ 14899 h 2409046"/>
              <a:gd name="connsiteX0" fmla="*/ 36903 w 5977581"/>
              <a:gd name="connsiteY0" fmla="*/ 14899 h 2409046"/>
              <a:gd name="connsiteX1" fmla="*/ 5977581 w 5977581"/>
              <a:gd name="connsiteY1" fmla="*/ 0 h 2409046"/>
              <a:gd name="connsiteX2" fmla="*/ 4471531 w 5977581"/>
              <a:gd name="connsiteY2" fmla="*/ 2403705 h 2409046"/>
              <a:gd name="connsiteX3" fmla="*/ 0 w 5977581"/>
              <a:gd name="connsiteY3" fmla="*/ 2409046 h 2409046"/>
              <a:gd name="connsiteX4" fmla="*/ 36903 w 5977581"/>
              <a:gd name="connsiteY4" fmla="*/ 14899 h 2409046"/>
              <a:gd name="connsiteX0" fmla="*/ 36903 w 5977581"/>
              <a:gd name="connsiteY0" fmla="*/ 0 h 2394147"/>
              <a:gd name="connsiteX1" fmla="*/ 5977581 w 5977581"/>
              <a:gd name="connsiteY1" fmla="*/ 5171 h 2394147"/>
              <a:gd name="connsiteX2" fmla="*/ 4471531 w 5977581"/>
              <a:gd name="connsiteY2" fmla="*/ 2388806 h 2394147"/>
              <a:gd name="connsiteX3" fmla="*/ 0 w 5977581"/>
              <a:gd name="connsiteY3" fmla="*/ 2394147 h 2394147"/>
              <a:gd name="connsiteX4" fmla="*/ 36903 w 5977581"/>
              <a:gd name="connsiteY4" fmla="*/ 0 h 2394147"/>
              <a:gd name="connsiteX0" fmla="*/ 36903 w 5977581"/>
              <a:gd name="connsiteY0" fmla="*/ 0 h 2394147"/>
              <a:gd name="connsiteX1" fmla="*/ 5977581 w 5977581"/>
              <a:gd name="connsiteY1" fmla="*/ 17213 h 2394147"/>
              <a:gd name="connsiteX2" fmla="*/ 4471531 w 5977581"/>
              <a:gd name="connsiteY2" fmla="*/ 2388806 h 2394147"/>
              <a:gd name="connsiteX3" fmla="*/ 0 w 5977581"/>
              <a:gd name="connsiteY3" fmla="*/ 2394147 h 2394147"/>
              <a:gd name="connsiteX4" fmla="*/ 36903 w 5977581"/>
              <a:gd name="connsiteY4" fmla="*/ 0 h 2394147"/>
              <a:gd name="connsiteX0" fmla="*/ 36903 w 5987174"/>
              <a:gd name="connsiteY0" fmla="*/ 0 h 2394147"/>
              <a:gd name="connsiteX1" fmla="*/ 5987174 w 5987174"/>
              <a:gd name="connsiteY1" fmla="*/ 1157 h 2394147"/>
              <a:gd name="connsiteX2" fmla="*/ 4471531 w 5987174"/>
              <a:gd name="connsiteY2" fmla="*/ 2388806 h 2394147"/>
              <a:gd name="connsiteX3" fmla="*/ 0 w 5987174"/>
              <a:gd name="connsiteY3" fmla="*/ 2394147 h 2394147"/>
              <a:gd name="connsiteX4" fmla="*/ 36903 w 5987174"/>
              <a:gd name="connsiteY4" fmla="*/ 0 h 2394147"/>
              <a:gd name="connsiteX0" fmla="*/ 36903 w 5996767"/>
              <a:gd name="connsiteY0" fmla="*/ 6871 h 2401018"/>
              <a:gd name="connsiteX1" fmla="*/ 5996767 w 5996767"/>
              <a:gd name="connsiteY1" fmla="*/ 0 h 2401018"/>
              <a:gd name="connsiteX2" fmla="*/ 4471531 w 5996767"/>
              <a:gd name="connsiteY2" fmla="*/ 2395677 h 2401018"/>
              <a:gd name="connsiteX3" fmla="*/ 0 w 5996767"/>
              <a:gd name="connsiteY3" fmla="*/ 2401018 h 2401018"/>
              <a:gd name="connsiteX4" fmla="*/ 36903 w 5996767"/>
              <a:gd name="connsiteY4" fmla="*/ 6871 h 2401018"/>
              <a:gd name="connsiteX0" fmla="*/ 0 w 5959864"/>
              <a:gd name="connsiteY0" fmla="*/ 6871 h 2395677"/>
              <a:gd name="connsiteX1" fmla="*/ 5959864 w 5959864"/>
              <a:gd name="connsiteY1" fmla="*/ 0 h 2395677"/>
              <a:gd name="connsiteX2" fmla="*/ 4434628 w 5959864"/>
              <a:gd name="connsiteY2" fmla="*/ 2395677 h 2395677"/>
              <a:gd name="connsiteX3" fmla="*/ 357183 w 5959864"/>
              <a:gd name="connsiteY3" fmla="*/ 2318571 h 2395677"/>
              <a:gd name="connsiteX4" fmla="*/ 0 w 5959864"/>
              <a:gd name="connsiteY4" fmla="*/ 6871 h 2395677"/>
              <a:gd name="connsiteX0" fmla="*/ 14167 w 5974031"/>
              <a:gd name="connsiteY0" fmla="*/ 6871 h 2395677"/>
              <a:gd name="connsiteX1" fmla="*/ 5974031 w 5974031"/>
              <a:gd name="connsiteY1" fmla="*/ 0 h 2395677"/>
              <a:gd name="connsiteX2" fmla="*/ 4448795 w 5974031"/>
              <a:gd name="connsiteY2" fmla="*/ 2395677 h 2395677"/>
              <a:gd name="connsiteX3" fmla="*/ 0 w 5974031"/>
              <a:gd name="connsiteY3" fmla="*/ 2388334 h 2395677"/>
              <a:gd name="connsiteX4" fmla="*/ 14167 w 5974031"/>
              <a:gd name="connsiteY4" fmla="*/ 6871 h 2395677"/>
              <a:gd name="connsiteX0" fmla="*/ 14167 w 5974031"/>
              <a:gd name="connsiteY0" fmla="*/ 6871 h 2389335"/>
              <a:gd name="connsiteX1" fmla="*/ 5974031 w 5974031"/>
              <a:gd name="connsiteY1" fmla="*/ 0 h 2389335"/>
              <a:gd name="connsiteX2" fmla="*/ 4479109 w 5974031"/>
              <a:gd name="connsiteY2" fmla="*/ 2389335 h 2389335"/>
              <a:gd name="connsiteX3" fmla="*/ 0 w 5974031"/>
              <a:gd name="connsiteY3" fmla="*/ 2388334 h 2389335"/>
              <a:gd name="connsiteX4" fmla="*/ 14167 w 5974031"/>
              <a:gd name="connsiteY4" fmla="*/ 6871 h 2389335"/>
              <a:gd name="connsiteX0" fmla="*/ 14167 w 5981610"/>
              <a:gd name="connsiteY0" fmla="*/ 529 h 2382993"/>
              <a:gd name="connsiteX1" fmla="*/ 5981610 w 5981610"/>
              <a:gd name="connsiteY1" fmla="*/ 0 h 2382993"/>
              <a:gd name="connsiteX2" fmla="*/ 4479109 w 5981610"/>
              <a:gd name="connsiteY2" fmla="*/ 2382993 h 2382993"/>
              <a:gd name="connsiteX3" fmla="*/ 0 w 5981610"/>
              <a:gd name="connsiteY3" fmla="*/ 2381992 h 2382993"/>
              <a:gd name="connsiteX4" fmla="*/ 14167 w 5981610"/>
              <a:gd name="connsiteY4" fmla="*/ 529 h 2382993"/>
              <a:gd name="connsiteX0" fmla="*/ 14167 w 5943717"/>
              <a:gd name="connsiteY0" fmla="*/ 0 h 2382464"/>
              <a:gd name="connsiteX1" fmla="*/ 5943717 w 5943717"/>
              <a:gd name="connsiteY1" fmla="*/ 5813 h 2382464"/>
              <a:gd name="connsiteX2" fmla="*/ 4479109 w 5943717"/>
              <a:gd name="connsiteY2" fmla="*/ 2382464 h 2382464"/>
              <a:gd name="connsiteX3" fmla="*/ 0 w 5943717"/>
              <a:gd name="connsiteY3" fmla="*/ 2381463 h 2382464"/>
              <a:gd name="connsiteX4" fmla="*/ 14167 w 5943717"/>
              <a:gd name="connsiteY4" fmla="*/ 0 h 2382464"/>
              <a:gd name="connsiteX0" fmla="*/ 14167 w 5951296"/>
              <a:gd name="connsiteY0" fmla="*/ 529 h 2382993"/>
              <a:gd name="connsiteX1" fmla="*/ 5951296 w 5951296"/>
              <a:gd name="connsiteY1" fmla="*/ 0 h 2382993"/>
              <a:gd name="connsiteX2" fmla="*/ 4479109 w 5951296"/>
              <a:gd name="connsiteY2" fmla="*/ 2382993 h 2382993"/>
              <a:gd name="connsiteX3" fmla="*/ 0 w 5951296"/>
              <a:gd name="connsiteY3" fmla="*/ 2381992 h 2382993"/>
              <a:gd name="connsiteX4" fmla="*/ 14167 w 5951296"/>
              <a:gd name="connsiteY4" fmla="*/ 529 h 2382993"/>
              <a:gd name="connsiteX0" fmla="*/ 6588 w 5951296"/>
              <a:gd name="connsiteY0" fmla="*/ 0 h 2388806"/>
              <a:gd name="connsiteX1" fmla="*/ 5951296 w 5951296"/>
              <a:gd name="connsiteY1" fmla="*/ 5813 h 2388806"/>
              <a:gd name="connsiteX2" fmla="*/ 4479109 w 5951296"/>
              <a:gd name="connsiteY2" fmla="*/ 2388806 h 2388806"/>
              <a:gd name="connsiteX3" fmla="*/ 0 w 5951296"/>
              <a:gd name="connsiteY3" fmla="*/ 2387805 h 2388806"/>
              <a:gd name="connsiteX4" fmla="*/ 6588 w 5951296"/>
              <a:gd name="connsiteY4" fmla="*/ 0 h 2388806"/>
              <a:gd name="connsiteX0" fmla="*/ 6588 w 5966453"/>
              <a:gd name="connsiteY0" fmla="*/ 529 h 2389335"/>
              <a:gd name="connsiteX1" fmla="*/ 5966453 w 5966453"/>
              <a:gd name="connsiteY1" fmla="*/ 0 h 2389335"/>
              <a:gd name="connsiteX2" fmla="*/ 4479109 w 5966453"/>
              <a:gd name="connsiteY2" fmla="*/ 2389335 h 2389335"/>
              <a:gd name="connsiteX3" fmla="*/ 0 w 5966453"/>
              <a:gd name="connsiteY3" fmla="*/ 2388334 h 2389335"/>
              <a:gd name="connsiteX4" fmla="*/ 6588 w 5966453"/>
              <a:gd name="connsiteY4" fmla="*/ 529 h 238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6453" h="2389335">
                <a:moveTo>
                  <a:pt x="6588" y="529"/>
                </a:moveTo>
                <a:lnTo>
                  <a:pt x="5966453" y="0"/>
                </a:lnTo>
                <a:lnTo>
                  <a:pt x="4479109" y="2389335"/>
                </a:lnTo>
                <a:lnTo>
                  <a:pt x="0" y="2388334"/>
                </a:lnTo>
                <a:cubicBezTo>
                  <a:pt x="4722" y="1594513"/>
                  <a:pt x="1866" y="794350"/>
                  <a:pt x="6588" y="529"/>
                </a:cubicBez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377364" y="316160"/>
            <a:ext cx="6829069" cy="6581425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  <a:gd name="connsiteX0" fmla="*/ 1316232 w 7154863"/>
              <a:gd name="connsiteY0" fmla="*/ 0 h 6971708"/>
              <a:gd name="connsiteX1" fmla="*/ 7154863 w 7154863"/>
              <a:gd name="connsiteY1" fmla="*/ 2200994 h 6971708"/>
              <a:gd name="connsiteX2" fmla="*/ 7154863 w 7154863"/>
              <a:gd name="connsiteY2" fmla="*/ 6971708 h 6971708"/>
              <a:gd name="connsiteX3" fmla="*/ 0 w 7154863"/>
              <a:gd name="connsiteY3" fmla="*/ 6971708 h 6971708"/>
              <a:gd name="connsiteX4" fmla="*/ 1316232 w 7154863"/>
              <a:gd name="connsiteY4" fmla="*/ 0 h 6971708"/>
              <a:gd name="connsiteX0" fmla="*/ 393479 w 6232110"/>
              <a:gd name="connsiteY0" fmla="*/ 0 h 6971708"/>
              <a:gd name="connsiteX1" fmla="*/ 6232110 w 6232110"/>
              <a:gd name="connsiteY1" fmla="*/ 2200994 h 6971708"/>
              <a:gd name="connsiteX2" fmla="*/ 6232110 w 6232110"/>
              <a:gd name="connsiteY2" fmla="*/ 6971708 h 6971708"/>
              <a:gd name="connsiteX3" fmla="*/ 0 w 6232110"/>
              <a:gd name="connsiteY3" fmla="*/ 6971708 h 6971708"/>
              <a:gd name="connsiteX4" fmla="*/ 393479 w 6232110"/>
              <a:gd name="connsiteY4" fmla="*/ 0 h 6971708"/>
              <a:gd name="connsiteX0" fmla="*/ 1798723 w 7637354"/>
              <a:gd name="connsiteY0" fmla="*/ 0 h 7039903"/>
              <a:gd name="connsiteX1" fmla="*/ 7637354 w 7637354"/>
              <a:gd name="connsiteY1" fmla="*/ 2200994 h 7039903"/>
              <a:gd name="connsiteX2" fmla="*/ 7637354 w 7637354"/>
              <a:gd name="connsiteY2" fmla="*/ 6971708 h 7039903"/>
              <a:gd name="connsiteX3" fmla="*/ 0 w 7637354"/>
              <a:gd name="connsiteY3" fmla="*/ 7039903 h 7039903"/>
              <a:gd name="connsiteX4" fmla="*/ 1798723 w 7637354"/>
              <a:gd name="connsiteY4" fmla="*/ 0 h 7039903"/>
              <a:gd name="connsiteX0" fmla="*/ 164364 w 7637354"/>
              <a:gd name="connsiteY0" fmla="*/ 0 h 7994599"/>
              <a:gd name="connsiteX1" fmla="*/ 7637354 w 7637354"/>
              <a:gd name="connsiteY1" fmla="*/ 3155690 h 7994599"/>
              <a:gd name="connsiteX2" fmla="*/ 7637354 w 7637354"/>
              <a:gd name="connsiteY2" fmla="*/ 7926404 h 7994599"/>
              <a:gd name="connsiteX3" fmla="*/ 0 w 7637354"/>
              <a:gd name="connsiteY3" fmla="*/ 7994599 h 7994599"/>
              <a:gd name="connsiteX4" fmla="*/ 164364 w 7637354"/>
              <a:gd name="connsiteY4" fmla="*/ 0 h 7994599"/>
              <a:gd name="connsiteX0" fmla="*/ 592047 w 8065037"/>
              <a:gd name="connsiteY0" fmla="*/ 0 h 8199177"/>
              <a:gd name="connsiteX1" fmla="*/ 8065037 w 8065037"/>
              <a:gd name="connsiteY1" fmla="*/ 3155690 h 8199177"/>
              <a:gd name="connsiteX2" fmla="*/ 8065037 w 8065037"/>
              <a:gd name="connsiteY2" fmla="*/ 7926404 h 8199177"/>
              <a:gd name="connsiteX3" fmla="*/ 0 w 8065037"/>
              <a:gd name="connsiteY3" fmla="*/ 8199177 h 8199177"/>
              <a:gd name="connsiteX4" fmla="*/ 592047 w 8065037"/>
              <a:gd name="connsiteY4" fmla="*/ 0 h 8199177"/>
              <a:gd name="connsiteX0" fmla="*/ 592047 w 8065037"/>
              <a:gd name="connsiteY0" fmla="*/ 2299730 h 10498907"/>
              <a:gd name="connsiteX1" fmla="*/ 8065037 w 8065037"/>
              <a:gd name="connsiteY1" fmla="*/ 0 h 10498907"/>
              <a:gd name="connsiteX2" fmla="*/ 8065037 w 8065037"/>
              <a:gd name="connsiteY2" fmla="*/ 10226134 h 10498907"/>
              <a:gd name="connsiteX3" fmla="*/ 0 w 8065037"/>
              <a:gd name="connsiteY3" fmla="*/ 10498907 h 10498907"/>
              <a:gd name="connsiteX4" fmla="*/ 592047 w 8065037"/>
              <a:gd name="connsiteY4" fmla="*/ 2299730 h 10498907"/>
              <a:gd name="connsiteX0" fmla="*/ 592047 w 8093071"/>
              <a:gd name="connsiteY0" fmla="*/ 1140450 h 9339627"/>
              <a:gd name="connsiteX1" fmla="*/ 8093071 w 8093071"/>
              <a:gd name="connsiteY1" fmla="*/ 0 h 9339627"/>
              <a:gd name="connsiteX2" fmla="*/ 8065037 w 8093071"/>
              <a:gd name="connsiteY2" fmla="*/ 9066854 h 9339627"/>
              <a:gd name="connsiteX3" fmla="*/ 0 w 8093071"/>
              <a:gd name="connsiteY3" fmla="*/ 9339627 h 9339627"/>
              <a:gd name="connsiteX4" fmla="*/ 592047 w 8093071"/>
              <a:gd name="connsiteY4" fmla="*/ 1140450 h 9339627"/>
              <a:gd name="connsiteX0" fmla="*/ 578032 w 8093071"/>
              <a:gd name="connsiteY0" fmla="*/ 1345028 h 9339627"/>
              <a:gd name="connsiteX1" fmla="*/ 8093071 w 8093071"/>
              <a:gd name="connsiteY1" fmla="*/ 0 h 9339627"/>
              <a:gd name="connsiteX2" fmla="*/ 8065037 w 8093071"/>
              <a:gd name="connsiteY2" fmla="*/ 9066854 h 9339627"/>
              <a:gd name="connsiteX3" fmla="*/ 0 w 8093071"/>
              <a:gd name="connsiteY3" fmla="*/ 9339627 h 9339627"/>
              <a:gd name="connsiteX4" fmla="*/ 578032 w 8093071"/>
              <a:gd name="connsiteY4" fmla="*/ 1345028 h 9339627"/>
              <a:gd name="connsiteX0" fmla="*/ 339749 w 7854788"/>
              <a:gd name="connsiteY0" fmla="*/ 1345028 h 9476010"/>
              <a:gd name="connsiteX1" fmla="*/ 7854788 w 7854788"/>
              <a:gd name="connsiteY1" fmla="*/ 0 h 9476010"/>
              <a:gd name="connsiteX2" fmla="*/ 7826754 w 7854788"/>
              <a:gd name="connsiteY2" fmla="*/ 9066854 h 9476010"/>
              <a:gd name="connsiteX3" fmla="*/ 0 w 7854788"/>
              <a:gd name="connsiteY3" fmla="*/ 9476010 h 9476010"/>
              <a:gd name="connsiteX4" fmla="*/ 339749 w 7854788"/>
              <a:gd name="connsiteY4" fmla="*/ 1345028 h 9476010"/>
              <a:gd name="connsiteX0" fmla="*/ 1601251 w 7854788"/>
              <a:gd name="connsiteY0" fmla="*/ 0 h 38681347"/>
              <a:gd name="connsiteX1" fmla="*/ 7854788 w 7854788"/>
              <a:gd name="connsiteY1" fmla="*/ 29205337 h 38681347"/>
              <a:gd name="connsiteX2" fmla="*/ 7826754 w 7854788"/>
              <a:gd name="connsiteY2" fmla="*/ 38272191 h 38681347"/>
              <a:gd name="connsiteX3" fmla="*/ 0 w 7854788"/>
              <a:gd name="connsiteY3" fmla="*/ 38681347 h 38681347"/>
              <a:gd name="connsiteX4" fmla="*/ 1601251 w 7854788"/>
              <a:gd name="connsiteY4" fmla="*/ 0 h 38681347"/>
              <a:gd name="connsiteX0" fmla="*/ 1601251 w 7829451"/>
              <a:gd name="connsiteY0" fmla="*/ 0 h 38681347"/>
              <a:gd name="connsiteX1" fmla="*/ 7826755 w 7829451"/>
              <a:gd name="connsiteY1" fmla="*/ 6224371 h 38681347"/>
              <a:gd name="connsiteX2" fmla="*/ 7826754 w 7829451"/>
              <a:gd name="connsiteY2" fmla="*/ 38272191 h 38681347"/>
              <a:gd name="connsiteX3" fmla="*/ 0 w 7829451"/>
              <a:gd name="connsiteY3" fmla="*/ 38681347 h 38681347"/>
              <a:gd name="connsiteX4" fmla="*/ 1601251 w 7829451"/>
              <a:gd name="connsiteY4" fmla="*/ 0 h 38681347"/>
              <a:gd name="connsiteX0" fmla="*/ 2189952 w 8418152"/>
              <a:gd name="connsiteY0" fmla="*/ 0 h 38613152"/>
              <a:gd name="connsiteX1" fmla="*/ 8415456 w 8418152"/>
              <a:gd name="connsiteY1" fmla="*/ 6224371 h 38613152"/>
              <a:gd name="connsiteX2" fmla="*/ 8415455 w 8418152"/>
              <a:gd name="connsiteY2" fmla="*/ 38272191 h 38613152"/>
              <a:gd name="connsiteX3" fmla="*/ 0 w 8418152"/>
              <a:gd name="connsiteY3" fmla="*/ 38613152 h 38613152"/>
              <a:gd name="connsiteX4" fmla="*/ 2189952 w 8418152"/>
              <a:gd name="connsiteY4" fmla="*/ 0 h 38613152"/>
              <a:gd name="connsiteX0" fmla="*/ 1797485 w 8025685"/>
              <a:gd name="connsiteY0" fmla="*/ 0 h 38817730"/>
              <a:gd name="connsiteX1" fmla="*/ 8022989 w 8025685"/>
              <a:gd name="connsiteY1" fmla="*/ 6224371 h 38817730"/>
              <a:gd name="connsiteX2" fmla="*/ 8022988 w 8025685"/>
              <a:gd name="connsiteY2" fmla="*/ 38272191 h 38817730"/>
              <a:gd name="connsiteX3" fmla="*/ 0 w 8025685"/>
              <a:gd name="connsiteY3" fmla="*/ 38817730 h 38817730"/>
              <a:gd name="connsiteX4" fmla="*/ 1797485 w 8025685"/>
              <a:gd name="connsiteY4" fmla="*/ 0 h 38817730"/>
              <a:gd name="connsiteX0" fmla="*/ 2063802 w 8292002"/>
              <a:gd name="connsiteY0" fmla="*/ 0 h 38613152"/>
              <a:gd name="connsiteX1" fmla="*/ 8289306 w 8292002"/>
              <a:gd name="connsiteY1" fmla="*/ 6224371 h 38613152"/>
              <a:gd name="connsiteX2" fmla="*/ 8289305 w 8292002"/>
              <a:gd name="connsiteY2" fmla="*/ 38272191 h 38613152"/>
              <a:gd name="connsiteX3" fmla="*/ 0 w 8292002"/>
              <a:gd name="connsiteY3" fmla="*/ 38613152 h 38613152"/>
              <a:gd name="connsiteX4" fmla="*/ 2063802 w 8292002"/>
              <a:gd name="connsiteY4" fmla="*/ 0 h 38613152"/>
              <a:gd name="connsiteX0" fmla="*/ 2074875 w 8292002"/>
              <a:gd name="connsiteY0" fmla="*/ 0 h 38774769"/>
              <a:gd name="connsiteX1" fmla="*/ 8289306 w 8292002"/>
              <a:gd name="connsiteY1" fmla="*/ 6385988 h 38774769"/>
              <a:gd name="connsiteX2" fmla="*/ 8289305 w 8292002"/>
              <a:gd name="connsiteY2" fmla="*/ 38433808 h 38774769"/>
              <a:gd name="connsiteX3" fmla="*/ 0 w 8292002"/>
              <a:gd name="connsiteY3" fmla="*/ 38774769 h 38774769"/>
              <a:gd name="connsiteX4" fmla="*/ 2074875 w 8292002"/>
              <a:gd name="connsiteY4" fmla="*/ 0 h 38774769"/>
              <a:gd name="connsiteX0" fmla="*/ 2097021 w 8292002"/>
              <a:gd name="connsiteY0" fmla="*/ 0 h 38882514"/>
              <a:gd name="connsiteX1" fmla="*/ 8289306 w 8292002"/>
              <a:gd name="connsiteY1" fmla="*/ 6493733 h 38882514"/>
              <a:gd name="connsiteX2" fmla="*/ 8289305 w 8292002"/>
              <a:gd name="connsiteY2" fmla="*/ 38541553 h 38882514"/>
              <a:gd name="connsiteX3" fmla="*/ 0 w 8292002"/>
              <a:gd name="connsiteY3" fmla="*/ 38882514 h 38882514"/>
              <a:gd name="connsiteX4" fmla="*/ 2097021 w 8292002"/>
              <a:gd name="connsiteY4" fmla="*/ 0 h 38882514"/>
              <a:gd name="connsiteX0" fmla="*/ 2074875 w 8269856"/>
              <a:gd name="connsiteY0" fmla="*/ 0 h 38774769"/>
              <a:gd name="connsiteX1" fmla="*/ 8267160 w 8269856"/>
              <a:gd name="connsiteY1" fmla="*/ 6493733 h 38774769"/>
              <a:gd name="connsiteX2" fmla="*/ 8267159 w 8269856"/>
              <a:gd name="connsiteY2" fmla="*/ 38541553 h 38774769"/>
              <a:gd name="connsiteX3" fmla="*/ 0 w 8269856"/>
              <a:gd name="connsiteY3" fmla="*/ 38774769 h 38774769"/>
              <a:gd name="connsiteX4" fmla="*/ 2074875 w 8269856"/>
              <a:gd name="connsiteY4" fmla="*/ 0 h 3877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856" h="38774769">
                <a:moveTo>
                  <a:pt x="2074875" y="0"/>
                </a:moveTo>
                <a:cubicBezTo>
                  <a:pt x="4150043" y="2074790"/>
                  <a:pt x="6191992" y="4418943"/>
                  <a:pt x="8267160" y="6493733"/>
                </a:cubicBezTo>
                <a:cubicBezTo>
                  <a:pt x="8257815" y="9516018"/>
                  <a:pt x="8276504" y="35519268"/>
                  <a:pt x="8267159" y="38541553"/>
                </a:cubicBezTo>
                <a:lnTo>
                  <a:pt x="0" y="38774769"/>
                </a:lnTo>
                <a:lnTo>
                  <a:pt x="2074875" y="0"/>
                </a:lnTo>
                <a:close/>
              </a:path>
            </a:pathLst>
          </a:custGeom>
          <a:solidFill>
            <a:srgbClr val="049FDA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10" name="Triangle 4"/>
          <p:cNvSpPr/>
          <p:nvPr userDrawn="1"/>
        </p:nvSpPr>
        <p:spPr>
          <a:xfrm>
            <a:off x="5559552" y="0"/>
            <a:ext cx="6635496" cy="1463040"/>
          </a:xfrm>
          <a:custGeom>
            <a:avLst/>
            <a:gdLst>
              <a:gd name="connsiteX0" fmla="*/ 0 w 6632448"/>
              <a:gd name="connsiteY0" fmla="*/ 768096 h 768096"/>
              <a:gd name="connsiteX1" fmla="*/ 3316224 w 6632448"/>
              <a:gd name="connsiteY1" fmla="*/ 0 h 768096"/>
              <a:gd name="connsiteX2" fmla="*/ 6632448 w 6632448"/>
              <a:gd name="connsiteY2" fmla="*/ 768096 h 768096"/>
              <a:gd name="connsiteX3" fmla="*/ 0 w 6632448"/>
              <a:gd name="connsiteY3" fmla="*/ 768096 h 768096"/>
              <a:gd name="connsiteX0" fmla="*/ 0 w 6635496"/>
              <a:gd name="connsiteY0" fmla="*/ 0 h 1463040"/>
              <a:gd name="connsiteX1" fmla="*/ 6635496 w 6635496"/>
              <a:gd name="connsiteY1" fmla="*/ 1463040 h 1463040"/>
              <a:gd name="connsiteX2" fmla="*/ 6632448 w 6635496"/>
              <a:gd name="connsiteY2" fmla="*/ 0 h 1463040"/>
              <a:gd name="connsiteX3" fmla="*/ 0 w 6635496"/>
              <a:gd name="connsiteY3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5496" h="1463040">
                <a:moveTo>
                  <a:pt x="0" y="0"/>
                </a:moveTo>
                <a:lnTo>
                  <a:pt x="6635496" y="1463040"/>
                </a:lnTo>
                <a:lnTo>
                  <a:pt x="6632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40A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933750" y="1580356"/>
            <a:ext cx="4628330" cy="4719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933750" y="4064000"/>
            <a:ext cx="4628330" cy="20726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Char char="&gt;"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idx="17"/>
          </p:nvPr>
        </p:nvSpPr>
        <p:spPr>
          <a:xfrm>
            <a:off x="6933750" y="2225040"/>
            <a:ext cx="4628330" cy="15233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036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8038499" y="4504018"/>
            <a:ext cx="4153501" cy="2367429"/>
          </a:xfrm>
          <a:custGeom>
            <a:avLst/>
            <a:gdLst>
              <a:gd name="connsiteX0" fmla="*/ 0 w 4137025"/>
              <a:gd name="connsiteY0" fmla="*/ 0 h 2044700"/>
              <a:gd name="connsiteX1" fmla="*/ 4137025 w 4137025"/>
              <a:gd name="connsiteY1" fmla="*/ 0 h 2044700"/>
              <a:gd name="connsiteX2" fmla="*/ 4137025 w 4137025"/>
              <a:gd name="connsiteY2" fmla="*/ 2044700 h 2044700"/>
              <a:gd name="connsiteX3" fmla="*/ 0 w 4137025"/>
              <a:gd name="connsiteY3" fmla="*/ 2044700 h 2044700"/>
              <a:gd name="connsiteX4" fmla="*/ 0 w 4137025"/>
              <a:gd name="connsiteY4" fmla="*/ 0 h 2044700"/>
              <a:gd name="connsiteX0" fmla="*/ 0 w 4137025"/>
              <a:gd name="connsiteY0" fmla="*/ 309282 h 2353982"/>
              <a:gd name="connsiteX1" fmla="*/ 4137025 w 4137025"/>
              <a:gd name="connsiteY1" fmla="*/ 0 h 2353982"/>
              <a:gd name="connsiteX2" fmla="*/ 4137025 w 4137025"/>
              <a:gd name="connsiteY2" fmla="*/ 2353982 h 2353982"/>
              <a:gd name="connsiteX3" fmla="*/ 0 w 4137025"/>
              <a:gd name="connsiteY3" fmla="*/ 2353982 h 2353982"/>
              <a:gd name="connsiteX4" fmla="*/ 0 w 4137025"/>
              <a:gd name="connsiteY4" fmla="*/ 309282 h 2353982"/>
              <a:gd name="connsiteX0" fmla="*/ 0 w 4137025"/>
              <a:gd name="connsiteY0" fmla="*/ 309282 h 2367429"/>
              <a:gd name="connsiteX1" fmla="*/ 4137025 w 4137025"/>
              <a:gd name="connsiteY1" fmla="*/ 0 h 2367429"/>
              <a:gd name="connsiteX2" fmla="*/ 4137025 w 4137025"/>
              <a:gd name="connsiteY2" fmla="*/ 2353982 h 2367429"/>
              <a:gd name="connsiteX3" fmla="*/ 672353 w 4137025"/>
              <a:gd name="connsiteY3" fmla="*/ 2367429 h 2367429"/>
              <a:gd name="connsiteX4" fmla="*/ 0 w 4137025"/>
              <a:gd name="connsiteY4" fmla="*/ 309282 h 2367429"/>
              <a:gd name="connsiteX0" fmla="*/ 0 w 4153501"/>
              <a:gd name="connsiteY0" fmla="*/ 292807 h 2367429"/>
              <a:gd name="connsiteX1" fmla="*/ 4153501 w 4153501"/>
              <a:gd name="connsiteY1" fmla="*/ 0 h 2367429"/>
              <a:gd name="connsiteX2" fmla="*/ 4153501 w 4153501"/>
              <a:gd name="connsiteY2" fmla="*/ 2353982 h 2367429"/>
              <a:gd name="connsiteX3" fmla="*/ 688829 w 4153501"/>
              <a:gd name="connsiteY3" fmla="*/ 2367429 h 2367429"/>
              <a:gd name="connsiteX4" fmla="*/ 0 w 4153501"/>
              <a:gd name="connsiteY4" fmla="*/ 292807 h 23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3501" h="2367429">
                <a:moveTo>
                  <a:pt x="0" y="292807"/>
                </a:moveTo>
                <a:lnTo>
                  <a:pt x="4153501" y="0"/>
                </a:lnTo>
                <a:lnTo>
                  <a:pt x="4153501" y="2353982"/>
                </a:lnTo>
                <a:lnTo>
                  <a:pt x="688829" y="2367429"/>
                </a:lnTo>
                <a:lnTo>
                  <a:pt x="0" y="292807"/>
                </a:lnTo>
                <a:close/>
              </a:path>
            </a:pathLst>
          </a:custGeom>
          <a:solidFill>
            <a:srgbClr val="FBB040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1" y="4796824"/>
            <a:ext cx="8722240" cy="2077651"/>
          </a:xfrm>
          <a:custGeom>
            <a:avLst/>
            <a:gdLst>
              <a:gd name="connsiteX0" fmla="*/ 0 w 8054975"/>
              <a:gd name="connsiteY0" fmla="*/ 0 h 2044700"/>
              <a:gd name="connsiteX1" fmla="*/ 8054975 w 8054975"/>
              <a:gd name="connsiteY1" fmla="*/ 0 h 2044700"/>
              <a:gd name="connsiteX2" fmla="*/ 8054975 w 8054975"/>
              <a:gd name="connsiteY2" fmla="*/ 2044700 h 2044700"/>
              <a:gd name="connsiteX3" fmla="*/ 0 w 8054975"/>
              <a:gd name="connsiteY3" fmla="*/ 2044700 h 2044700"/>
              <a:gd name="connsiteX4" fmla="*/ 0 w 8054975"/>
              <a:gd name="connsiteY4" fmla="*/ 0 h 2044700"/>
              <a:gd name="connsiteX0" fmla="*/ 0 w 8722240"/>
              <a:gd name="connsiteY0" fmla="*/ 0 h 2061176"/>
              <a:gd name="connsiteX1" fmla="*/ 8054975 w 8722240"/>
              <a:gd name="connsiteY1" fmla="*/ 0 h 2061176"/>
              <a:gd name="connsiteX2" fmla="*/ 8722240 w 8722240"/>
              <a:gd name="connsiteY2" fmla="*/ 2061176 h 2061176"/>
              <a:gd name="connsiteX3" fmla="*/ 0 w 8722240"/>
              <a:gd name="connsiteY3" fmla="*/ 2044700 h 2061176"/>
              <a:gd name="connsiteX4" fmla="*/ 0 w 8722240"/>
              <a:gd name="connsiteY4" fmla="*/ 0 h 2061176"/>
              <a:gd name="connsiteX0" fmla="*/ 8238 w 8722240"/>
              <a:gd name="connsiteY0" fmla="*/ 568411 h 2061176"/>
              <a:gd name="connsiteX1" fmla="*/ 8054975 w 8722240"/>
              <a:gd name="connsiteY1" fmla="*/ 0 h 2061176"/>
              <a:gd name="connsiteX2" fmla="*/ 8722240 w 8722240"/>
              <a:gd name="connsiteY2" fmla="*/ 2061176 h 2061176"/>
              <a:gd name="connsiteX3" fmla="*/ 0 w 8722240"/>
              <a:gd name="connsiteY3" fmla="*/ 2044700 h 2061176"/>
              <a:gd name="connsiteX4" fmla="*/ 8238 w 8722240"/>
              <a:gd name="connsiteY4" fmla="*/ 568411 h 2061176"/>
              <a:gd name="connsiteX0" fmla="*/ 8238 w 8722240"/>
              <a:gd name="connsiteY0" fmla="*/ 584886 h 2077651"/>
              <a:gd name="connsiteX1" fmla="*/ 8046737 w 8722240"/>
              <a:gd name="connsiteY1" fmla="*/ 0 h 2077651"/>
              <a:gd name="connsiteX2" fmla="*/ 8722240 w 8722240"/>
              <a:gd name="connsiteY2" fmla="*/ 2077651 h 2077651"/>
              <a:gd name="connsiteX3" fmla="*/ 0 w 8722240"/>
              <a:gd name="connsiteY3" fmla="*/ 2061175 h 2077651"/>
              <a:gd name="connsiteX4" fmla="*/ 8238 w 8722240"/>
              <a:gd name="connsiteY4" fmla="*/ 584886 h 207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2240" h="2077651">
                <a:moveTo>
                  <a:pt x="8238" y="584886"/>
                </a:moveTo>
                <a:lnTo>
                  <a:pt x="8046737" y="0"/>
                </a:lnTo>
                <a:lnTo>
                  <a:pt x="8722240" y="2077651"/>
                </a:lnTo>
                <a:lnTo>
                  <a:pt x="0" y="2061175"/>
                </a:lnTo>
                <a:lnTo>
                  <a:pt x="8238" y="584886"/>
                </a:lnTo>
                <a:close/>
              </a:path>
            </a:pathLst>
          </a:custGeom>
          <a:solidFill>
            <a:srgbClr val="006CAB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5378823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5378823 h 6858000"/>
              <a:gd name="connsiteX4" fmla="*/ 0 w 12192000"/>
              <a:gd name="connsiteY4" fmla="*/ 0 h 6858000"/>
              <a:gd name="connsiteX0" fmla="*/ 0 w 12192000"/>
              <a:gd name="connsiteY0" fmla="*/ 0 h 5378823"/>
              <a:gd name="connsiteX1" fmla="*/ 12192000 w 12192000"/>
              <a:gd name="connsiteY1" fmla="*/ 0 h 5378823"/>
              <a:gd name="connsiteX2" fmla="*/ 12178553 w 12192000"/>
              <a:gd name="connsiteY2" fmla="*/ 4491318 h 5378823"/>
              <a:gd name="connsiteX3" fmla="*/ 0 w 12192000"/>
              <a:gd name="connsiteY3" fmla="*/ 5378823 h 5378823"/>
              <a:gd name="connsiteX4" fmla="*/ 0 w 12192000"/>
              <a:gd name="connsiteY4" fmla="*/ 0 h 537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378823">
                <a:moveTo>
                  <a:pt x="0" y="0"/>
                </a:moveTo>
                <a:lnTo>
                  <a:pt x="12192000" y="0"/>
                </a:lnTo>
                <a:cubicBezTo>
                  <a:pt x="12187518" y="1497106"/>
                  <a:pt x="12183035" y="2994212"/>
                  <a:pt x="12178553" y="4491318"/>
                </a:cubicBezTo>
                <a:lnTo>
                  <a:pt x="0" y="5378823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15830" y="5817076"/>
            <a:ext cx="4892490" cy="4719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00028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9144" y="0"/>
            <a:ext cx="3355848" cy="2231136"/>
          </a:xfrm>
          <a:custGeom>
            <a:avLst/>
            <a:gdLst>
              <a:gd name="connsiteX0" fmla="*/ 0 w 3008376"/>
              <a:gd name="connsiteY0" fmla="*/ 0 h 1938528"/>
              <a:gd name="connsiteX1" fmla="*/ 3008376 w 3008376"/>
              <a:gd name="connsiteY1" fmla="*/ 0 h 1938528"/>
              <a:gd name="connsiteX2" fmla="*/ 3008376 w 3008376"/>
              <a:gd name="connsiteY2" fmla="*/ 1938528 h 1938528"/>
              <a:gd name="connsiteX3" fmla="*/ 0 w 3008376"/>
              <a:gd name="connsiteY3" fmla="*/ 1938528 h 1938528"/>
              <a:gd name="connsiteX4" fmla="*/ 0 w 3008376"/>
              <a:gd name="connsiteY4" fmla="*/ 0 h 1938528"/>
              <a:gd name="connsiteX0" fmla="*/ 0 w 3346704"/>
              <a:gd name="connsiteY0" fmla="*/ 0 h 1938528"/>
              <a:gd name="connsiteX1" fmla="*/ 3008376 w 3346704"/>
              <a:gd name="connsiteY1" fmla="*/ 0 h 1938528"/>
              <a:gd name="connsiteX2" fmla="*/ 3346704 w 3346704"/>
              <a:gd name="connsiteY2" fmla="*/ 1929384 h 1938528"/>
              <a:gd name="connsiteX3" fmla="*/ 0 w 3346704"/>
              <a:gd name="connsiteY3" fmla="*/ 1938528 h 1938528"/>
              <a:gd name="connsiteX4" fmla="*/ 0 w 3346704"/>
              <a:gd name="connsiteY4" fmla="*/ 0 h 1938528"/>
              <a:gd name="connsiteX0" fmla="*/ 9144 w 3355848"/>
              <a:gd name="connsiteY0" fmla="*/ 0 h 2231136"/>
              <a:gd name="connsiteX1" fmla="*/ 3017520 w 3355848"/>
              <a:gd name="connsiteY1" fmla="*/ 0 h 2231136"/>
              <a:gd name="connsiteX2" fmla="*/ 3355848 w 3355848"/>
              <a:gd name="connsiteY2" fmla="*/ 1929384 h 2231136"/>
              <a:gd name="connsiteX3" fmla="*/ 0 w 3355848"/>
              <a:gd name="connsiteY3" fmla="*/ 2231136 h 2231136"/>
              <a:gd name="connsiteX4" fmla="*/ 9144 w 3355848"/>
              <a:gd name="connsiteY4" fmla="*/ 0 h 223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5848" h="2231136">
                <a:moveTo>
                  <a:pt x="9144" y="0"/>
                </a:moveTo>
                <a:lnTo>
                  <a:pt x="3017520" y="0"/>
                </a:lnTo>
                <a:lnTo>
                  <a:pt x="3355848" y="1929384"/>
                </a:lnTo>
                <a:lnTo>
                  <a:pt x="0" y="2231136"/>
                </a:lnTo>
                <a:lnTo>
                  <a:pt x="9144" y="0"/>
                </a:lnTo>
                <a:close/>
              </a:path>
            </a:pathLst>
          </a:custGeom>
          <a:solidFill>
            <a:srgbClr val="EC6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152144"/>
            <a:ext cx="12192000" cy="5705856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2178423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2178423 h 6858000"/>
              <a:gd name="connsiteX0" fmla="*/ 0 w 12192000"/>
              <a:gd name="connsiteY0" fmla="*/ 1048870 h 5728447"/>
              <a:gd name="connsiteX1" fmla="*/ 12192000 w 12192000"/>
              <a:gd name="connsiteY1" fmla="*/ 0 h 5728447"/>
              <a:gd name="connsiteX2" fmla="*/ 12192000 w 12192000"/>
              <a:gd name="connsiteY2" fmla="*/ 5728447 h 5728447"/>
              <a:gd name="connsiteX3" fmla="*/ 0 w 12192000"/>
              <a:gd name="connsiteY3" fmla="*/ 5728447 h 5728447"/>
              <a:gd name="connsiteX4" fmla="*/ 0 w 12192000"/>
              <a:gd name="connsiteY4" fmla="*/ 1048870 h 572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728447">
                <a:moveTo>
                  <a:pt x="0" y="1048870"/>
                </a:moveTo>
                <a:lnTo>
                  <a:pt x="12192000" y="0"/>
                </a:lnTo>
                <a:lnTo>
                  <a:pt x="12192000" y="5728447"/>
                </a:lnTo>
                <a:lnTo>
                  <a:pt x="0" y="5728447"/>
                </a:lnTo>
                <a:lnTo>
                  <a:pt x="0" y="104887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2985714" y="0"/>
            <a:ext cx="9206286" cy="1929384"/>
          </a:xfrm>
          <a:custGeom>
            <a:avLst/>
            <a:gdLst>
              <a:gd name="connsiteX0" fmla="*/ 0 w 8856662"/>
              <a:gd name="connsiteY0" fmla="*/ 0 h 1909763"/>
              <a:gd name="connsiteX1" fmla="*/ 8856662 w 8856662"/>
              <a:gd name="connsiteY1" fmla="*/ 0 h 1909763"/>
              <a:gd name="connsiteX2" fmla="*/ 8856662 w 8856662"/>
              <a:gd name="connsiteY2" fmla="*/ 1909763 h 1909763"/>
              <a:gd name="connsiteX3" fmla="*/ 0 w 8856662"/>
              <a:gd name="connsiteY3" fmla="*/ 1909763 h 1909763"/>
              <a:gd name="connsiteX4" fmla="*/ 0 w 8856662"/>
              <a:gd name="connsiteY4" fmla="*/ 0 h 1909763"/>
              <a:gd name="connsiteX0" fmla="*/ 0 w 9206286"/>
              <a:gd name="connsiteY0" fmla="*/ 0 h 1909763"/>
              <a:gd name="connsiteX1" fmla="*/ 9206286 w 9206286"/>
              <a:gd name="connsiteY1" fmla="*/ 0 h 1909763"/>
              <a:gd name="connsiteX2" fmla="*/ 9206286 w 9206286"/>
              <a:gd name="connsiteY2" fmla="*/ 1909763 h 1909763"/>
              <a:gd name="connsiteX3" fmla="*/ 349624 w 9206286"/>
              <a:gd name="connsiteY3" fmla="*/ 1909763 h 1909763"/>
              <a:gd name="connsiteX4" fmla="*/ 0 w 9206286"/>
              <a:gd name="connsiteY4" fmla="*/ 0 h 1909763"/>
              <a:gd name="connsiteX0" fmla="*/ 0 w 9206286"/>
              <a:gd name="connsiteY0" fmla="*/ 0 h 1909763"/>
              <a:gd name="connsiteX1" fmla="*/ 9206286 w 9206286"/>
              <a:gd name="connsiteY1" fmla="*/ 0 h 1909763"/>
              <a:gd name="connsiteX2" fmla="*/ 9206286 w 9206286"/>
              <a:gd name="connsiteY2" fmla="*/ 1129834 h 1909763"/>
              <a:gd name="connsiteX3" fmla="*/ 349624 w 9206286"/>
              <a:gd name="connsiteY3" fmla="*/ 1909763 h 1909763"/>
              <a:gd name="connsiteX4" fmla="*/ 0 w 9206286"/>
              <a:gd name="connsiteY4" fmla="*/ 0 h 190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6286" h="1909763">
                <a:moveTo>
                  <a:pt x="0" y="0"/>
                </a:moveTo>
                <a:lnTo>
                  <a:pt x="9206286" y="0"/>
                </a:lnTo>
                <a:lnTo>
                  <a:pt x="9206286" y="1129834"/>
                </a:lnTo>
                <a:lnTo>
                  <a:pt x="349624" y="1909763"/>
                </a:lnTo>
                <a:lnTo>
                  <a:pt x="0" y="0"/>
                </a:lnTo>
                <a:close/>
              </a:path>
            </a:pathLst>
          </a:custGeom>
          <a:solidFill>
            <a:srgbClr val="049FDA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9" y="304352"/>
            <a:ext cx="1492571" cy="43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601270" y="635476"/>
            <a:ext cx="4892490" cy="4719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2852928" cy="4407408"/>
          </a:xfrm>
          <a:custGeom>
            <a:avLst/>
            <a:gdLst>
              <a:gd name="connsiteX0" fmla="*/ 0 w 2029968"/>
              <a:gd name="connsiteY0" fmla="*/ 0 h 4407408"/>
              <a:gd name="connsiteX1" fmla="*/ 2029968 w 2029968"/>
              <a:gd name="connsiteY1" fmla="*/ 0 h 4407408"/>
              <a:gd name="connsiteX2" fmla="*/ 2029968 w 2029968"/>
              <a:gd name="connsiteY2" fmla="*/ 4407408 h 4407408"/>
              <a:gd name="connsiteX3" fmla="*/ 0 w 2029968"/>
              <a:gd name="connsiteY3" fmla="*/ 4407408 h 4407408"/>
              <a:gd name="connsiteX4" fmla="*/ 0 w 2029968"/>
              <a:gd name="connsiteY4" fmla="*/ 0 h 4407408"/>
              <a:gd name="connsiteX0" fmla="*/ 0 w 2852928"/>
              <a:gd name="connsiteY0" fmla="*/ 0 h 4407408"/>
              <a:gd name="connsiteX1" fmla="*/ 2029968 w 2852928"/>
              <a:gd name="connsiteY1" fmla="*/ 0 h 4407408"/>
              <a:gd name="connsiteX2" fmla="*/ 2852928 w 2852928"/>
              <a:gd name="connsiteY2" fmla="*/ 3822192 h 4407408"/>
              <a:gd name="connsiteX3" fmla="*/ 0 w 2852928"/>
              <a:gd name="connsiteY3" fmla="*/ 4407408 h 4407408"/>
              <a:gd name="connsiteX4" fmla="*/ 0 w 2852928"/>
              <a:gd name="connsiteY4" fmla="*/ 0 h 440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928" h="4407408">
                <a:moveTo>
                  <a:pt x="0" y="0"/>
                </a:moveTo>
                <a:lnTo>
                  <a:pt x="2029968" y="0"/>
                </a:lnTo>
                <a:lnTo>
                  <a:pt x="2852928" y="3822192"/>
                </a:lnTo>
                <a:lnTo>
                  <a:pt x="0" y="440740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76438" y="0"/>
            <a:ext cx="10215562" cy="6858000"/>
          </a:xfrm>
          <a:custGeom>
            <a:avLst/>
            <a:gdLst>
              <a:gd name="connsiteX0" fmla="*/ 0 w 10215562"/>
              <a:gd name="connsiteY0" fmla="*/ 0 h 6858000"/>
              <a:gd name="connsiteX1" fmla="*/ 10215562 w 10215562"/>
              <a:gd name="connsiteY1" fmla="*/ 0 h 6858000"/>
              <a:gd name="connsiteX2" fmla="*/ 10215562 w 10215562"/>
              <a:gd name="connsiteY2" fmla="*/ 6858000 h 6858000"/>
              <a:gd name="connsiteX3" fmla="*/ 0 w 10215562"/>
              <a:gd name="connsiteY3" fmla="*/ 6858000 h 6858000"/>
              <a:gd name="connsiteX4" fmla="*/ 0 w 10215562"/>
              <a:gd name="connsiteY4" fmla="*/ 0 h 6858000"/>
              <a:gd name="connsiteX0" fmla="*/ 0 w 10215562"/>
              <a:gd name="connsiteY0" fmla="*/ 0 h 6858000"/>
              <a:gd name="connsiteX1" fmla="*/ 10215562 w 10215562"/>
              <a:gd name="connsiteY1" fmla="*/ 0 h 6858000"/>
              <a:gd name="connsiteX2" fmla="*/ 10215562 w 10215562"/>
              <a:gd name="connsiteY2" fmla="*/ 6858000 h 6858000"/>
              <a:gd name="connsiteX3" fmla="*/ 1573306 w 10215562"/>
              <a:gd name="connsiteY3" fmla="*/ 6858000 h 6858000"/>
              <a:gd name="connsiteX4" fmla="*/ 0 w 1021556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5562" h="6858000">
                <a:moveTo>
                  <a:pt x="0" y="0"/>
                </a:moveTo>
                <a:lnTo>
                  <a:pt x="10215562" y="0"/>
                </a:lnTo>
                <a:lnTo>
                  <a:pt x="10215562" y="6858000"/>
                </a:lnTo>
                <a:lnTo>
                  <a:pt x="1573306" y="68580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-13447" y="3813175"/>
            <a:ext cx="3604186" cy="3044825"/>
          </a:xfrm>
          <a:custGeom>
            <a:avLst/>
            <a:gdLst>
              <a:gd name="connsiteX0" fmla="*/ 0 w 2851150"/>
              <a:gd name="connsiteY0" fmla="*/ 0 h 3044825"/>
              <a:gd name="connsiteX1" fmla="*/ 2851150 w 2851150"/>
              <a:gd name="connsiteY1" fmla="*/ 0 h 3044825"/>
              <a:gd name="connsiteX2" fmla="*/ 2851150 w 2851150"/>
              <a:gd name="connsiteY2" fmla="*/ 3044825 h 3044825"/>
              <a:gd name="connsiteX3" fmla="*/ 0 w 2851150"/>
              <a:gd name="connsiteY3" fmla="*/ 3044825 h 3044825"/>
              <a:gd name="connsiteX4" fmla="*/ 0 w 2851150"/>
              <a:gd name="connsiteY4" fmla="*/ 0 h 3044825"/>
              <a:gd name="connsiteX0" fmla="*/ 0 w 2864597"/>
              <a:gd name="connsiteY0" fmla="*/ 510988 h 3044825"/>
              <a:gd name="connsiteX1" fmla="*/ 2864597 w 2864597"/>
              <a:gd name="connsiteY1" fmla="*/ 0 h 3044825"/>
              <a:gd name="connsiteX2" fmla="*/ 2864597 w 2864597"/>
              <a:gd name="connsiteY2" fmla="*/ 3044825 h 3044825"/>
              <a:gd name="connsiteX3" fmla="*/ 13447 w 2864597"/>
              <a:gd name="connsiteY3" fmla="*/ 3044825 h 3044825"/>
              <a:gd name="connsiteX4" fmla="*/ 0 w 2864597"/>
              <a:gd name="connsiteY4" fmla="*/ 510988 h 3044825"/>
              <a:gd name="connsiteX0" fmla="*/ 0 w 3604186"/>
              <a:gd name="connsiteY0" fmla="*/ 510988 h 3044825"/>
              <a:gd name="connsiteX1" fmla="*/ 2864597 w 3604186"/>
              <a:gd name="connsiteY1" fmla="*/ 0 h 3044825"/>
              <a:gd name="connsiteX2" fmla="*/ 3604186 w 3604186"/>
              <a:gd name="connsiteY2" fmla="*/ 3031378 h 3044825"/>
              <a:gd name="connsiteX3" fmla="*/ 13447 w 3604186"/>
              <a:gd name="connsiteY3" fmla="*/ 3044825 h 3044825"/>
              <a:gd name="connsiteX4" fmla="*/ 0 w 3604186"/>
              <a:gd name="connsiteY4" fmla="*/ 510988 h 304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4186" h="3044825">
                <a:moveTo>
                  <a:pt x="0" y="510988"/>
                </a:moveTo>
                <a:lnTo>
                  <a:pt x="2864597" y="0"/>
                </a:lnTo>
                <a:lnTo>
                  <a:pt x="3604186" y="3031378"/>
                </a:lnTo>
                <a:lnTo>
                  <a:pt x="13447" y="3044825"/>
                </a:lnTo>
                <a:cubicBezTo>
                  <a:pt x="8965" y="2200213"/>
                  <a:pt x="4482" y="1355600"/>
                  <a:pt x="0" y="510988"/>
                </a:cubicBezTo>
                <a:close/>
              </a:path>
            </a:pathLst>
          </a:custGeom>
          <a:solidFill>
            <a:srgbClr val="C6168D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73" y="325897"/>
            <a:ext cx="1492664" cy="432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94640" y="5435600"/>
            <a:ext cx="2987040" cy="98552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845552" y="0"/>
            <a:ext cx="4346448" cy="4087368"/>
          </a:xfrm>
          <a:custGeom>
            <a:avLst/>
            <a:gdLst>
              <a:gd name="connsiteX0" fmla="*/ 0 w 3715512"/>
              <a:gd name="connsiteY0" fmla="*/ 0 h 4087368"/>
              <a:gd name="connsiteX1" fmla="*/ 3715512 w 3715512"/>
              <a:gd name="connsiteY1" fmla="*/ 0 h 4087368"/>
              <a:gd name="connsiteX2" fmla="*/ 3715512 w 3715512"/>
              <a:gd name="connsiteY2" fmla="*/ 4087368 h 4087368"/>
              <a:gd name="connsiteX3" fmla="*/ 0 w 3715512"/>
              <a:gd name="connsiteY3" fmla="*/ 4087368 h 4087368"/>
              <a:gd name="connsiteX4" fmla="*/ 0 w 3715512"/>
              <a:gd name="connsiteY4" fmla="*/ 0 h 4087368"/>
              <a:gd name="connsiteX0" fmla="*/ 630936 w 4346448"/>
              <a:gd name="connsiteY0" fmla="*/ 0 h 4087368"/>
              <a:gd name="connsiteX1" fmla="*/ 4346448 w 4346448"/>
              <a:gd name="connsiteY1" fmla="*/ 0 h 4087368"/>
              <a:gd name="connsiteX2" fmla="*/ 4346448 w 4346448"/>
              <a:gd name="connsiteY2" fmla="*/ 4087368 h 4087368"/>
              <a:gd name="connsiteX3" fmla="*/ 0 w 4346448"/>
              <a:gd name="connsiteY3" fmla="*/ 2825496 h 4087368"/>
              <a:gd name="connsiteX4" fmla="*/ 630936 w 4346448"/>
              <a:gd name="connsiteY4" fmla="*/ 0 h 408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6448" h="4087368">
                <a:moveTo>
                  <a:pt x="630936" y="0"/>
                </a:moveTo>
                <a:lnTo>
                  <a:pt x="4346448" y="0"/>
                </a:lnTo>
                <a:lnTo>
                  <a:pt x="4346448" y="4087368"/>
                </a:lnTo>
                <a:lnTo>
                  <a:pt x="0" y="2825496"/>
                </a:lnTo>
                <a:lnTo>
                  <a:pt x="630936" y="0"/>
                </a:lnTo>
                <a:close/>
              </a:path>
            </a:pathLst>
          </a:custGeom>
          <a:solidFill>
            <a:srgbClr val="FBB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908799" y="2770093"/>
            <a:ext cx="5283199" cy="4103770"/>
          </a:xfrm>
          <a:custGeom>
            <a:avLst/>
            <a:gdLst>
              <a:gd name="connsiteX0" fmla="*/ 0 w 10215562"/>
              <a:gd name="connsiteY0" fmla="*/ 0 h 6858000"/>
              <a:gd name="connsiteX1" fmla="*/ 10215562 w 10215562"/>
              <a:gd name="connsiteY1" fmla="*/ 0 h 6858000"/>
              <a:gd name="connsiteX2" fmla="*/ 10215562 w 10215562"/>
              <a:gd name="connsiteY2" fmla="*/ 6858000 h 6858000"/>
              <a:gd name="connsiteX3" fmla="*/ 0 w 10215562"/>
              <a:gd name="connsiteY3" fmla="*/ 6858000 h 6858000"/>
              <a:gd name="connsiteX4" fmla="*/ 0 w 10215562"/>
              <a:gd name="connsiteY4" fmla="*/ 0 h 6858000"/>
              <a:gd name="connsiteX0" fmla="*/ 0 w 10215562"/>
              <a:gd name="connsiteY0" fmla="*/ 0 h 6858000"/>
              <a:gd name="connsiteX1" fmla="*/ 10215562 w 10215562"/>
              <a:gd name="connsiteY1" fmla="*/ 0 h 6858000"/>
              <a:gd name="connsiteX2" fmla="*/ 10215562 w 10215562"/>
              <a:gd name="connsiteY2" fmla="*/ 6858000 h 6858000"/>
              <a:gd name="connsiteX3" fmla="*/ 1573306 w 10215562"/>
              <a:gd name="connsiteY3" fmla="*/ 6858000 h 6858000"/>
              <a:gd name="connsiteX4" fmla="*/ 0 w 10215562"/>
              <a:gd name="connsiteY4" fmla="*/ 0 h 6858000"/>
              <a:gd name="connsiteX0" fmla="*/ 0 w 10215562"/>
              <a:gd name="connsiteY0" fmla="*/ 0 h 6871447"/>
              <a:gd name="connsiteX1" fmla="*/ 10215562 w 10215562"/>
              <a:gd name="connsiteY1" fmla="*/ 0 h 6871447"/>
              <a:gd name="connsiteX2" fmla="*/ 10215562 w 10215562"/>
              <a:gd name="connsiteY2" fmla="*/ 6858000 h 6871447"/>
              <a:gd name="connsiteX3" fmla="*/ 7301754 w 10215562"/>
              <a:gd name="connsiteY3" fmla="*/ 6871447 h 6871447"/>
              <a:gd name="connsiteX4" fmla="*/ 0 w 10215562"/>
              <a:gd name="connsiteY4" fmla="*/ 0 h 6871447"/>
              <a:gd name="connsiteX0" fmla="*/ 0 w 3707186"/>
              <a:gd name="connsiteY0" fmla="*/ 0 h 6871447"/>
              <a:gd name="connsiteX1" fmla="*/ 3707186 w 3707186"/>
              <a:gd name="connsiteY1" fmla="*/ 0 h 6871447"/>
              <a:gd name="connsiteX2" fmla="*/ 3707186 w 3707186"/>
              <a:gd name="connsiteY2" fmla="*/ 6858000 h 6871447"/>
              <a:gd name="connsiteX3" fmla="*/ 793378 w 3707186"/>
              <a:gd name="connsiteY3" fmla="*/ 6871447 h 6871447"/>
              <a:gd name="connsiteX4" fmla="*/ 0 w 3707186"/>
              <a:gd name="connsiteY4" fmla="*/ 0 h 6871447"/>
              <a:gd name="connsiteX0" fmla="*/ 1640539 w 5347725"/>
              <a:gd name="connsiteY0" fmla="*/ 0 h 6884894"/>
              <a:gd name="connsiteX1" fmla="*/ 5347725 w 5347725"/>
              <a:gd name="connsiteY1" fmla="*/ 0 h 6884894"/>
              <a:gd name="connsiteX2" fmla="*/ 5347725 w 5347725"/>
              <a:gd name="connsiteY2" fmla="*/ 6858000 h 6884894"/>
              <a:gd name="connsiteX3" fmla="*/ 0 w 5347725"/>
              <a:gd name="connsiteY3" fmla="*/ 6884894 h 6884894"/>
              <a:gd name="connsiteX4" fmla="*/ 1640539 w 5347725"/>
              <a:gd name="connsiteY4" fmla="*/ 0 h 6884894"/>
              <a:gd name="connsiteX0" fmla="*/ 995080 w 5347725"/>
              <a:gd name="connsiteY0" fmla="*/ 0 h 10032274"/>
              <a:gd name="connsiteX1" fmla="*/ 5347725 w 5347725"/>
              <a:gd name="connsiteY1" fmla="*/ 3147380 h 10032274"/>
              <a:gd name="connsiteX2" fmla="*/ 5347725 w 5347725"/>
              <a:gd name="connsiteY2" fmla="*/ 10005380 h 10032274"/>
              <a:gd name="connsiteX3" fmla="*/ 0 w 5347725"/>
              <a:gd name="connsiteY3" fmla="*/ 10032274 h 10032274"/>
              <a:gd name="connsiteX4" fmla="*/ 995080 w 5347725"/>
              <a:gd name="connsiteY4" fmla="*/ 0 h 10032274"/>
              <a:gd name="connsiteX0" fmla="*/ 934120 w 5286765"/>
              <a:gd name="connsiteY0" fmla="*/ 0 h 10005379"/>
              <a:gd name="connsiteX1" fmla="*/ 5286765 w 5286765"/>
              <a:gd name="connsiteY1" fmla="*/ 3147380 h 10005379"/>
              <a:gd name="connsiteX2" fmla="*/ 5286765 w 5286765"/>
              <a:gd name="connsiteY2" fmla="*/ 10005380 h 10005379"/>
              <a:gd name="connsiteX3" fmla="*/ 0 w 5286765"/>
              <a:gd name="connsiteY3" fmla="*/ 9982732 h 10005379"/>
              <a:gd name="connsiteX4" fmla="*/ 934120 w 5286765"/>
              <a:gd name="connsiteY4" fmla="*/ 0 h 10005379"/>
              <a:gd name="connsiteX0" fmla="*/ 934339 w 5286984"/>
              <a:gd name="connsiteY0" fmla="*/ 0 h 10005379"/>
              <a:gd name="connsiteX1" fmla="*/ 5286984 w 5286984"/>
              <a:gd name="connsiteY1" fmla="*/ 3147380 h 10005379"/>
              <a:gd name="connsiteX2" fmla="*/ 5286984 w 5286984"/>
              <a:gd name="connsiteY2" fmla="*/ 10005380 h 10005379"/>
              <a:gd name="connsiteX3" fmla="*/ 219 w 5286984"/>
              <a:gd name="connsiteY3" fmla="*/ 9982732 h 10005379"/>
              <a:gd name="connsiteX4" fmla="*/ 934339 w 5286984"/>
              <a:gd name="connsiteY4" fmla="*/ 0 h 1000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984" h="10005379">
                <a:moveTo>
                  <a:pt x="934339" y="0"/>
                </a:moveTo>
                <a:lnTo>
                  <a:pt x="5286984" y="3147380"/>
                </a:lnTo>
                <a:lnTo>
                  <a:pt x="5286984" y="10005380"/>
                </a:lnTo>
                <a:lnTo>
                  <a:pt x="219" y="9982732"/>
                </a:lnTo>
                <a:cubicBezTo>
                  <a:pt x="-13528" y="9949703"/>
                  <a:pt x="622966" y="3327577"/>
                  <a:pt x="934339" y="0"/>
                </a:cubicBezTo>
                <a:close/>
              </a:path>
            </a:pathLst>
          </a:custGeom>
          <a:solidFill>
            <a:srgbClr val="EC64A3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7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8471928" cy="6898901"/>
          </a:xfrm>
          <a:custGeom>
            <a:avLst/>
            <a:gdLst>
              <a:gd name="connsiteX0" fmla="*/ 0 w 2824163"/>
              <a:gd name="connsiteY0" fmla="*/ 0 h 3819525"/>
              <a:gd name="connsiteX1" fmla="*/ 2824163 w 2824163"/>
              <a:gd name="connsiteY1" fmla="*/ 0 h 3819525"/>
              <a:gd name="connsiteX2" fmla="*/ 2824163 w 2824163"/>
              <a:gd name="connsiteY2" fmla="*/ 3819525 h 3819525"/>
              <a:gd name="connsiteX3" fmla="*/ 0 w 2824163"/>
              <a:gd name="connsiteY3" fmla="*/ 3819525 h 3819525"/>
              <a:gd name="connsiteX4" fmla="*/ 0 w 2824163"/>
              <a:gd name="connsiteY4" fmla="*/ 0 h 3819525"/>
              <a:gd name="connsiteX0" fmla="*/ 0 w 2877952"/>
              <a:gd name="connsiteY0" fmla="*/ 0 h 3819525"/>
              <a:gd name="connsiteX1" fmla="*/ 2824163 w 2877952"/>
              <a:gd name="connsiteY1" fmla="*/ 0 h 3819525"/>
              <a:gd name="connsiteX2" fmla="*/ 2877952 w 2877952"/>
              <a:gd name="connsiteY2" fmla="*/ 3792631 h 3819525"/>
              <a:gd name="connsiteX3" fmla="*/ 0 w 2877952"/>
              <a:gd name="connsiteY3" fmla="*/ 3819525 h 3819525"/>
              <a:gd name="connsiteX4" fmla="*/ 0 w 2877952"/>
              <a:gd name="connsiteY4" fmla="*/ 0 h 3819525"/>
              <a:gd name="connsiteX0" fmla="*/ 0 w 2877952"/>
              <a:gd name="connsiteY0" fmla="*/ 0 h 3819525"/>
              <a:gd name="connsiteX1" fmla="*/ 1990446 w 2877952"/>
              <a:gd name="connsiteY1" fmla="*/ 13447 h 3819525"/>
              <a:gd name="connsiteX2" fmla="*/ 2877952 w 2877952"/>
              <a:gd name="connsiteY2" fmla="*/ 3792631 h 3819525"/>
              <a:gd name="connsiteX3" fmla="*/ 0 w 2877952"/>
              <a:gd name="connsiteY3" fmla="*/ 3819525 h 3819525"/>
              <a:gd name="connsiteX4" fmla="*/ 0 w 2877952"/>
              <a:gd name="connsiteY4" fmla="*/ 0 h 3819525"/>
              <a:gd name="connsiteX0" fmla="*/ 0 w 2877952"/>
              <a:gd name="connsiteY0" fmla="*/ 0 h 4357407"/>
              <a:gd name="connsiteX1" fmla="*/ 1990446 w 2877952"/>
              <a:gd name="connsiteY1" fmla="*/ 13447 h 4357407"/>
              <a:gd name="connsiteX2" fmla="*/ 2877952 w 2877952"/>
              <a:gd name="connsiteY2" fmla="*/ 3792631 h 4357407"/>
              <a:gd name="connsiteX3" fmla="*/ 0 w 2877952"/>
              <a:gd name="connsiteY3" fmla="*/ 4357407 h 4357407"/>
              <a:gd name="connsiteX4" fmla="*/ 0 w 2877952"/>
              <a:gd name="connsiteY4" fmla="*/ 0 h 4357407"/>
              <a:gd name="connsiteX0" fmla="*/ 0 w 2877952"/>
              <a:gd name="connsiteY0" fmla="*/ 0 h 6898901"/>
              <a:gd name="connsiteX1" fmla="*/ 1990446 w 2877952"/>
              <a:gd name="connsiteY1" fmla="*/ 13447 h 6898901"/>
              <a:gd name="connsiteX2" fmla="*/ 2877952 w 2877952"/>
              <a:gd name="connsiteY2" fmla="*/ 3792631 h 6898901"/>
              <a:gd name="connsiteX3" fmla="*/ 0 w 2877952"/>
              <a:gd name="connsiteY3" fmla="*/ 6898901 h 6898901"/>
              <a:gd name="connsiteX4" fmla="*/ 0 w 2877952"/>
              <a:gd name="connsiteY4" fmla="*/ 0 h 6898901"/>
              <a:gd name="connsiteX0" fmla="*/ 0 w 6858281"/>
              <a:gd name="connsiteY0" fmla="*/ 0 h 6898901"/>
              <a:gd name="connsiteX1" fmla="*/ 1990446 w 6858281"/>
              <a:gd name="connsiteY1" fmla="*/ 13447 h 6898901"/>
              <a:gd name="connsiteX2" fmla="*/ 6858281 w 6858281"/>
              <a:gd name="connsiteY2" fmla="*/ 6872008 h 6898901"/>
              <a:gd name="connsiteX3" fmla="*/ 0 w 6858281"/>
              <a:gd name="connsiteY3" fmla="*/ 6898901 h 6898901"/>
              <a:gd name="connsiteX4" fmla="*/ 0 w 6858281"/>
              <a:gd name="connsiteY4" fmla="*/ 0 h 6898901"/>
              <a:gd name="connsiteX0" fmla="*/ 0 w 8485375"/>
              <a:gd name="connsiteY0" fmla="*/ 0 h 6898901"/>
              <a:gd name="connsiteX1" fmla="*/ 8485375 w 8485375"/>
              <a:gd name="connsiteY1" fmla="*/ 26894 h 6898901"/>
              <a:gd name="connsiteX2" fmla="*/ 6858281 w 8485375"/>
              <a:gd name="connsiteY2" fmla="*/ 6872008 h 6898901"/>
              <a:gd name="connsiteX3" fmla="*/ 0 w 8485375"/>
              <a:gd name="connsiteY3" fmla="*/ 6898901 h 6898901"/>
              <a:gd name="connsiteX4" fmla="*/ 0 w 8485375"/>
              <a:gd name="connsiteY4" fmla="*/ 0 h 6898901"/>
              <a:gd name="connsiteX0" fmla="*/ 0 w 8471928"/>
              <a:gd name="connsiteY0" fmla="*/ 0 h 6898901"/>
              <a:gd name="connsiteX1" fmla="*/ 8471928 w 8471928"/>
              <a:gd name="connsiteY1" fmla="*/ 0 h 6898901"/>
              <a:gd name="connsiteX2" fmla="*/ 6858281 w 8471928"/>
              <a:gd name="connsiteY2" fmla="*/ 6872008 h 6898901"/>
              <a:gd name="connsiteX3" fmla="*/ 0 w 8471928"/>
              <a:gd name="connsiteY3" fmla="*/ 6898901 h 6898901"/>
              <a:gd name="connsiteX4" fmla="*/ 0 w 8471928"/>
              <a:gd name="connsiteY4" fmla="*/ 0 h 6898901"/>
              <a:gd name="connsiteX0" fmla="*/ 0 w 8471928"/>
              <a:gd name="connsiteY0" fmla="*/ 0 h 6898901"/>
              <a:gd name="connsiteX1" fmla="*/ 8471928 w 8471928"/>
              <a:gd name="connsiteY1" fmla="*/ 0 h 6898901"/>
              <a:gd name="connsiteX2" fmla="*/ 6919241 w 8471928"/>
              <a:gd name="connsiteY2" fmla="*/ 6882168 h 6898901"/>
              <a:gd name="connsiteX3" fmla="*/ 0 w 8471928"/>
              <a:gd name="connsiteY3" fmla="*/ 6898901 h 6898901"/>
              <a:gd name="connsiteX4" fmla="*/ 0 w 8471928"/>
              <a:gd name="connsiteY4" fmla="*/ 0 h 6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1928" h="6898901">
                <a:moveTo>
                  <a:pt x="0" y="0"/>
                </a:moveTo>
                <a:lnTo>
                  <a:pt x="8471928" y="0"/>
                </a:lnTo>
                <a:lnTo>
                  <a:pt x="6919241" y="6882168"/>
                </a:lnTo>
                <a:lnTo>
                  <a:pt x="0" y="6898901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552608" y="5161280"/>
            <a:ext cx="4161872" cy="135654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0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0736508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908799" y="2770093"/>
            <a:ext cx="5283199" cy="4103770"/>
          </a:xfrm>
          <a:custGeom>
            <a:avLst/>
            <a:gdLst>
              <a:gd name="connsiteX0" fmla="*/ 0 w 10215562"/>
              <a:gd name="connsiteY0" fmla="*/ 0 h 6858000"/>
              <a:gd name="connsiteX1" fmla="*/ 10215562 w 10215562"/>
              <a:gd name="connsiteY1" fmla="*/ 0 h 6858000"/>
              <a:gd name="connsiteX2" fmla="*/ 10215562 w 10215562"/>
              <a:gd name="connsiteY2" fmla="*/ 6858000 h 6858000"/>
              <a:gd name="connsiteX3" fmla="*/ 0 w 10215562"/>
              <a:gd name="connsiteY3" fmla="*/ 6858000 h 6858000"/>
              <a:gd name="connsiteX4" fmla="*/ 0 w 10215562"/>
              <a:gd name="connsiteY4" fmla="*/ 0 h 6858000"/>
              <a:gd name="connsiteX0" fmla="*/ 0 w 10215562"/>
              <a:gd name="connsiteY0" fmla="*/ 0 h 6858000"/>
              <a:gd name="connsiteX1" fmla="*/ 10215562 w 10215562"/>
              <a:gd name="connsiteY1" fmla="*/ 0 h 6858000"/>
              <a:gd name="connsiteX2" fmla="*/ 10215562 w 10215562"/>
              <a:gd name="connsiteY2" fmla="*/ 6858000 h 6858000"/>
              <a:gd name="connsiteX3" fmla="*/ 1573306 w 10215562"/>
              <a:gd name="connsiteY3" fmla="*/ 6858000 h 6858000"/>
              <a:gd name="connsiteX4" fmla="*/ 0 w 10215562"/>
              <a:gd name="connsiteY4" fmla="*/ 0 h 6858000"/>
              <a:gd name="connsiteX0" fmla="*/ 0 w 10215562"/>
              <a:gd name="connsiteY0" fmla="*/ 0 h 6871447"/>
              <a:gd name="connsiteX1" fmla="*/ 10215562 w 10215562"/>
              <a:gd name="connsiteY1" fmla="*/ 0 h 6871447"/>
              <a:gd name="connsiteX2" fmla="*/ 10215562 w 10215562"/>
              <a:gd name="connsiteY2" fmla="*/ 6858000 h 6871447"/>
              <a:gd name="connsiteX3" fmla="*/ 7301754 w 10215562"/>
              <a:gd name="connsiteY3" fmla="*/ 6871447 h 6871447"/>
              <a:gd name="connsiteX4" fmla="*/ 0 w 10215562"/>
              <a:gd name="connsiteY4" fmla="*/ 0 h 6871447"/>
              <a:gd name="connsiteX0" fmla="*/ 0 w 3707186"/>
              <a:gd name="connsiteY0" fmla="*/ 0 h 6871447"/>
              <a:gd name="connsiteX1" fmla="*/ 3707186 w 3707186"/>
              <a:gd name="connsiteY1" fmla="*/ 0 h 6871447"/>
              <a:gd name="connsiteX2" fmla="*/ 3707186 w 3707186"/>
              <a:gd name="connsiteY2" fmla="*/ 6858000 h 6871447"/>
              <a:gd name="connsiteX3" fmla="*/ 793378 w 3707186"/>
              <a:gd name="connsiteY3" fmla="*/ 6871447 h 6871447"/>
              <a:gd name="connsiteX4" fmla="*/ 0 w 3707186"/>
              <a:gd name="connsiteY4" fmla="*/ 0 h 6871447"/>
              <a:gd name="connsiteX0" fmla="*/ 1640539 w 5347725"/>
              <a:gd name="connsiteY0" fmla="*/ 0 h 6884894"/>
              <a:gd name="connsiteX1" fmla="*/ 5347725 w 5347725"/>
              <a:gd name="connsiteY1" fmla="*/ 0 h 6884894"/>
              <a:gd name="connsiteX2" fmla="*/ 5347725 w 5347725"/>
              <a:gd name="connsiteY2" fmla="*/ 6858000 h 6884894"/>
              <a:gd name="connsiteX3" fmla="*/ 0 w 5347725"/>
              <a:gd name="connsiteY3" fmla="*/ 6884894 h 6884894"/>
              <a:gd name="connsiteX4" fmla="*/ 1640539 w 5347725"/>
              <a:gd name="connsiteY4" fmla="*/ 0 h 6884894"/>
              <a:gd name="connsiteX0" fmla="*/ 995080 w 5347725"/>
              <a:gd name="connsiteY0" fmla="*/ 0 h 10032274"/>
              <a:gd name="connsiteX1" fmla="*/ 5347725 w 5347725"/>
              <a:gd name="connsiteY1" fmla="*/ 3147380 h 10032274"/>
              <a:gd name="connsiteX2" fmla="*/ 5347725 w 5347725"/>
              <a:gd name="connsiteY2" fmla="*/ 10005380 h 10032274"/>
              <a:gd name="connsiteX3" fmla="*/ 0 w 5347725"/>
              <a:gd name="connsiteY3" fmla="*/ 10032274 h 10032274"/>
              <a:gd name="connsiteX4" fmla="*/ 995080 w 5347725"/>
              <a:gd name="connsiteY4" fmla="*/ 0 h 10032274"/>
              <a:gd name="connsiteX0" fmla="*/ 934120 w 5286765"/>
              <a:gd name="connsiteY0" fmla="*/ 0 h 10005379"/>
              <a:gd name="connsiteX1" fmla="*/ 5286765 w 5286765"/>
              <a:gd name="connsiteY1" fmla="*/ 3147380 h 10005379"/>
              <a:gd name="connsiteX2" fmla="*/ 5286765 w 5286765"/>
              <a:gd name="connsiteY2" fmla="*/ 10005380 h 10005379"/>
              <a:gd name="connsiteX3" fmla="*/ 0 w 5286765"/>
              <a:gd name="connsiteY3" fmla="*/ 9982732 h 10005379"/>
              <a:gd name="connsiteX4" fmla="*/ 934120 w 5286765"/>
              <a:gd name="connsiteY4" fmla="*/ 0 h 10005379"/>
              <a:gd name="connsiteX0" fmla="*/ 934339 w 5286984"/>
              <a:gd name="connsiteY0" fmla="*/ 0 h 10005379"/>
              <a:gd name="connsiteX1" fmla="*/ 5286984 w 5286984"/>
              <a:gd name="connsiteY1" fmla="*/ 3147380 h 10005379"/>
              <a:gd name="connsiteX2" fmla="*/ 5286984 w 5286984"/>
              <a:gd name="connsiteY2" fmla="*/ 10005380 h 10005379"/>
              <a:gd name="connsiteX3" fmla="*/ 219 w 5286984"/>
              <a:gd name="connsiteY3" fmla="*/ 9982732 h 10005379"/>
              <a:gd name="connsiteX4" fmla="*/ 934339 w 5286984"/>
              <a:gd name="connsiteY4" fmla="*/ 0 h 1000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984" h="10005379">
                <a:moveTo>
                  <a:pt x="934339" y="0"/>
                </a:moveTo>
                <a:lnTo>
                  <a:pt x="5286984" y="3147380"/>
                </a:lnTo>
                <a:lnTo>
                  <a:pt x="5286984" y="10005380"/>
                </a:lnTo>
                <a:lnTo>
                  <a:pt x="219" y="9982732"/>
                </a:lnTo>
                <a:cubicBezTo>
                  <a:pt x="-13528" y="9949703"/>
                  <a:pt x="622966" y="3327577"/>
                  <a:pt x="934339" y="0"/>
                </a:cubicBez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833044" y="-13447"/>
            <a:ext cx="4372404" cy="4077447"/>
          </a:xfrm>
          <a:custGeom>
            <a:avLst/>
            <a:gdLst>
              <a:gd name="connsiteX0" fmla="*/ 0 w 4338637"/>
              <a:gd name="connsiteY0" fmla="*/ 0 h 2755900"/>
              <a:gd name="connsiteX1" fmla="*/ 4338637 w 4338637"/>
              <a:gd name="connsiteY1" fmla="*/ 0 h 2755900"/>
              <a:gd name="connsiteX2" fmla="*/ 4338637 w 4338637"/>
              <a:gd name="connsiteY2" fmla="*/ 2755900 h 2755900"/>
              <a:gd name="connsiteX3" fmla="*/ 0 w 4338637"/>
              <a:gd name="connsiteY3" fmla="*/ 2755900 h 2755900"/>
              <a:gd name="connsiteX4" fmla="*/ 0 w 4338637"/>
              <a:gd name="connsiteY4" fmla="*/ 0 h 2755900"/>
              <a:gd name="connsiteX0" fmla="*/ 605117 w 4338637"/>
              <a:gd name="connsiteY0" fmla="*/ 0 h 2769347"/>
              <a:gd name="connsiteX1" fmla="*/ 4338637 w 4338637"/>
              <a:gd name="connsiteY1" fmla="*/ 13447 h 2769347"/>
              <a:gd name="connsiteX2" fmla="*/ 4338637 w 4338637"/>
              <a:gd name="connsiteY2" fmla="*/ 2769347 h 2769347"/>
              <a:gd name="connsiteX3" fmla="*/ 0 w 4338637"/>
              <a:gd name="connsiteY3" fmla="*/ 2769347 h 2769347"/>
              <a:gd name="connsiteX4" fmla="*/ 605117 w 4338637"/>
              <a:gd name="connsiteY4" fmla="*/ 0 h 2769347"/>
              <a:gd name="connsiteX0" fmla="*/ 605117 w 4352084"/>
              <a:gd name="connsiteY0" fmla="*/ 0 h 4100606"/>
              <a:gd name="connsiteX1" fmla="*/ 4338637 w 4352084"/>
              <a:gd name="connsiteY1" fmla="*/ 13447 h 4100606"/>
              <a:gd name="connsiteX2" fmla="*/ 4352084 w 4352084"/>
              <a:gd name="connsiteY2" fmla="*/ 4100606 h 4100606"/>
              <a:gd name="connsiteX3" fmla="*/ 0 w 4352084"/>
              <a:gd name="connsiteY3" fmla="*/ 2769347 h 4100606"/>
              <a:gd name="connsiteX4" fmla="*/ 605117 w 4352084"/>
              <a:gd name="connsiteY4" fmla="*/ 0 h 4100606"/>
              <a:gd name="connsiteX0" fmla="*/ 625437 w 4372404"/>
              <a:gd name="connsiteY0" fmla="*/ 0 h 4100606"/>
              <a:gd name="connsiteX1" fmla="*/ 4358957 w 4372404"/>
              <a:gd name="connsiteY1" fmla="*/ 13447 h 4100606"/>
              <a:gd name="connsiteX2" fmla="*/ 4372404 w 4372404"/>
              <a:gd name="connsiteY2" fmla="*/ 4100606 h 4100606"/>
              <a:gd name="connsiteX3" fmla="*/ 0 w 4372404"/>
              <a:gd name="connsiteY3" fmla="*/ 2809987 h 4100606"/>
              <a:gd name="connsiteX4" fmla="*/ 625437 w 4372404"/>
              <a:gd name="connsiteY4" fmla="*/ 0 h 410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404" h="4100606">
                <a:moveTo>
                  <a:pt x="625437" y="0"/>
                </a:moveTo>
                <a:lnTo>
                  <a:pt x="4358957" y="13447"/>
                </a:lnTo>
                <a:cubicBezTo>
                  <a:pt x="4363439" y="1375833"/>
                  <a:pt x="4367922" y="2738220"/>
                  <a:pt x="4372404" y="4100606"/>
                </a:cubicBezTo>
                <a:lnTo>
                  <a:pt x="0" y="2809987"/>
                </a:lnTo>
                <a:lnTo>
                  <a:pt x="625437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-9144"/>
            <a:ext cx="8485632" cy="6867144"/>
          </a:xfrm>
          <a:custGeom>
            <a:avLst/>
            <a:gdLst>
              <a:gd name="connsiteX0" fmla="*/ 0 w 6912864"/>
              <a:gd name="connsiteY0" fmla="*/ 0 h 6858000"/>
              <a:gd name="connsiteX1" fmla="*/ 6912864 w 6912864"/>
              <a:gd name="connsiteY1" fmla="*/ 0 h 6858000"/>
              <a:gd name="connsiteX2" fmla="*/ 6912864 w 6912864"/>
              <a:gd name="connsiteY2" fmla="*/ 6858000 h 6858000"/>
              <a:gd name="connsiteX3" fmla="*/ 0 w 6912864"/>
              <a:gd name="connsiteY3" fmla="*/ 6858000 h 6858000"/>
              <a:gd name="connsiteX4" fmla="*/ 0 w 6912864"/>
              <a:gd name="connsiteY4" fmla="*/ 0 h 6858000"/>
              <a:gd name="connsiteX0" fmla="*/ 0 w 8485632"/>
              <a:gd name="connsiteY0" fmla="*/ 9144 h 6867144"/>
              <a:gd name="connsiteX1" fmla="*/ 8485632 w 8485632"/>
              <a:gd name="connsiteY1" fmla="*/ 0 h 6867144"/>
              <a:gd name="connsiteX2" fmla="*/ 6912864 w 8485632"/>
              <a:gd name="connsiteY2" fmla="*/ 6867144 h 6867144"/>
              <a:gd name="connsiteX3" fmla="*/ 0 w 8485632"/>
              <a:gd name="connsiteY3" fmla="*/ 6867144 h 6867144"/>
              <a:gd name="connsiteX4" fmla="*/ 0 w 8485632"/>
              <a:gd name="connsiteY4" fmla="*/ 9144 h 686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5632" h="6867144">
                <a:moveTo>
                  <a:pt x="0" y="9144"/>
                </a:moveTo>
                <a:lnTo>
                  <a:pt x="8485632" y="0"/>
                </a:lnTo>
                <a:lnTo>
                  <a:pt x="6912864" y="6867144"/>
                </a:lnTo>
                <a:lnTo>
                  <a:pt x="0" y="6867144"/>
                </a:lnTo>
                <a:lnTo>
                  <a:pt x="0" y="9144"/>
                </a:lnTo>
                <a:close/>
              </a:path>
            </a:pathLst>
          </a:custGeom>
          <a:solidFill>
            <a:srgbClr val="C61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5990" y="3556000"/>
            <a:ext cx="6304730" cy="152335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Char char="&gt;"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7"/>
          </p:nvPr>
        </p:nvSpPr>
        <p:spPr>
          <a:xfrm>
            <a:off x="725990" y="1717040"/>
            <a:ext cx="6304730" cy="15233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9" y="304352"/>
            <a:ext cx="1492571" cy="43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15830" y="1072356"/>
            <a:ext cx="4892490" cy="4719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rot="5400000" flipH="1">
            <a:off x="5253566" y="-71967"/>
            <a:ext cx="1684870" cy="12192003"/>
          </a:xfrm>
          <a:custGeom>
            <a:avLst/>
            <a:gdLst>
              <a:gd name="connsiteX0" fmla="*/ 0 w 4588933"/>
              <a:gd name="connsiteY0" fmla="*/ 0 h 6858000"/>
              <a:gd name="connsiteX1" fmla="*/ 4588933 w 4588933"/>
              <a:gd name="connsiteY1" fmla="*/ 0 h 6858000"/>
              <a:gd name="connsiteX2" fmla="*/ 4588933 w 4588933"/>
              <a:gd name="connsiteY2" fmla="*/ 6858000 h 6858000"/>
              <a:gd name="connsiteX3" fmla="*/ 0 w 4588933"/>
              <a:gd name="connsiteY3" fmla="*/ 6858000 h 6858000"/>
              <a:gd name="connsiteX4" fmla="*/ 0 w 4588933"/>
              <a:gd name="connsiteY4" fmla="*/ 0 h 6858000"/>
              <a:gd name="connsiteX0" fmla="*/ 0 w 4588933"/>
              <a:gd name="connsiteY0" fmla="*/ 0 h 6858000"/>
              <a:gd name="connsiteX1" fmla="*/ 660400 w 4588933"/>
              <a:gd name="connsiteY1" fmla="*/ 0 h 6858000"/>
              <a:gd name="connsiteX2" fmla="*/ 4588933 w 4588933"/>
              <a:gd name="connsiteY2" fmla="*/ 6858000 h 6858000"/>
              <a:gd name="connsiteX3" fmla="*/ 0 w 4588933"/>
              <a:gd name="connsiteY3" fmla="*/ 6858000 h 6858000"/>
              <a:gd name="connsiteX4" fmla="*/ 0 w 4588933"/>
              <a:gd name="connsiteY4" fmla="*/ 0 h 6858000"/>
              <a:gd name="connsiteX0" fmla="*/ 0 w 4588933"/>
              <a:gd name="connsiteY0" fmla="*/ 0 h 6858000"/>
              <a:gd name="connsiteX1" fmla="*/ 1532467 w 4588933"/>
              <a:gd name="connsiteY1" fmla="*/ 0 h 6858000"/>
              <a:gd name="connsiteX2" fmla="*/ 4588933 w 4588933"/>
              <a:gd name="connsiteY2" fmla="*/ 6858000 h 6858000"/>
              <a:gd name="connsiteX3" fmla="*/ 0 w 4588933"/>
              <a:gd name="connsiteY3" fmla="*/ 6858000 h 6858000"/>
              <a:gd name="connsiteX4" fmla="*/ 0 w 4588933"/>
              <a:gd name="connsiteY4" fmla="*/ 0 h 6858000"/>
              <a:gd name="connsiteX0" fmla="*/ 0 w 3488267"/>
              <a:gd name="connsiteY0" fmla="*/ 0 h 6858000"/>
              <a:gd name="connsiteX1" fmla="*/ 1532467 w 3488267"/>
              <a:gd name="connsiteY1" fmla="*/ 0 h 6858000"/>
              <a:gd name="connsiteX2" fmla="*/ 3488267 w 3488267"/>
              <a:gd name="connsiteY2" fmla="*/ 6858000 h 6858000"/>
              <a:gd name="connsiteX3" fmla="*/ 0 w 3488267"/>
              <a:gd name="connsiteY3" fmla="*/ 6858000 h 6858000"/>
              <a:gd name="connsiteX4" fmla="*/ 0 w 3488267"/>
              <a:gd name="connsiteY4" fmla="*/ 0 h 6858000"/>
              <a:gd name="connsiteX0" fmla="*/ 0 w 3488267"/>
              <a:gd name="connsiteY0" fmla="*/ 0 h 6858000"/>
              <a:gd name="connsiteX1" fmla="*/ 594761 w 3488267"/>
              <a:gd name="connsiteY1" fmla="*/ 215375 h 6858000"/>
              <a:gd name="connsiteX2" fmla="*/ 3488267 w 3488267"/>
              <a:gd name="connsiteY2" fmla="*/ 6858000 h 6858000"/>
              <a:gd name="connsiteX3" fmla="*/ 0 w 3488267"/>
              <a:gd name="connsiteY3" fmla="*/ 6858000 h 6858000"/>
              <a:gd name="connsiteX4" fmla="*/ 0 w 3488267"/>
              <a:gd name="connsiteY4" fmla="*/ 0 h 6858000"/>
              <a:gd name="connsiteX0" fmla="*/ 1 w 3507031"/>
              <a:gd name="connsiteY0" fmla="*/ 0 h 16323179"/>
              <a:gd name="connsiteX1" fmla="*/ 613525 w 3507031"/>
              <a:gd name="connsiteY1" fmla="*/ 9680554 h 16323179"/>
              <a:gd name="connsiteX2" fmla="*/ 3507031 w 3507031"/>
              <a:gd name="connsiteY2" fmla="*/ 16323179 h 16323179"/>
              <a:gd name="connsiteX3" fmla="*/ 18764 w 3507031"/>
              <a:gd name="connsiteY3" fmla="*/ 16323179 h 16323179"/>
              <a:gd name="connsiteX4" fmla="*/ 1 w 3507031"/>
              <a:gd name="connsiteY4" fmla="*/ 0 h 16323179"/>
              <a:gd name="connsiteX0" fmla="*/ 1 w 3507031"/>
              <a:gd name="connsiteY0" fmla="*/ 0 h 16323179"/>
              <a:gd name="connsiteX1" fmla="*/ 3464152 w 3507031"/>
              <a:gd name="connsiteY1" fmla="*/ 16300508 h 16323179"/>
              <a:gd name="connsiteX2" fmla="*/ 3507031 w 3507031"/>
              <a:gd name="connsiteY2" fmla="*/ 16323179 h 16323179"/>
              <a:gd name="connsiteX3" fmla="*/ 18764 w 3507031"/>
              <a:gd name="connsiteY3" fmla="*/ 16323179 h 16323179"/>
              <a:gd name="connsiteX4" fmla="*/ 1 w 3507031"/>
              <a:gd name="connsiteY4" fmla="*/ 0 h 1632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7031" h="16323179">
                <a:moveTo>
                  <a:pt x="1" y="0"/>
                </a:moveTo>
                <a:lnTo>
                  <a:pt x="3464152" y="16300508"/>
                </a:lnTo>
                <a:lnTo>
                  <a:pt x="3507031" y="16323179"/>
                </a:lnTo>
                <a:lnTo>
                  <a:pt x="18764" y="16323179"/>
                </a:lnTo>
                <a:cubicBezTo>
                  <a:pt x="12510" y="10882119"/>
                  <a:pt x="6255" y="5441060"/>
                  <a:pt x="1" y="0"/>
                </a:cubicBezTo>
                <a:close/>
              </a:path>
            </a:pathLst>
          </a:custGeom>
          <a:solidFill>
            <a:srgbClr val="EC6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iangle 4"/>
          <p:cNvSpPr/>
          <p:nvPr userDrawn="1"/>
        </p:nvSpPr>
        <p:spPr>
          <a:xfrm flipV="1">
            <a:off x="0" y="0"/>
            <a:ext cx="4114800" cy="6858000"/>
          </a:xfrm>
          <a:prstGeom prst="triangle">
            <a:avLst>
              <a:gd name="adj" fmla="val 0"/>
            </a:avLst>
          </a:prstGeom>
          <a:solidFill>
            <a:srgbClr val="049FDA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715559" y="973529"/>
            <a:ext cx="779673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1930519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6"/>
          <p:cNvSpPr/>
          <p:nvPr userDrawn="1"/>
        </p:nvSpPr>
        <p:spPr>
          <a:xfrm>
            <a:off x="-6350" y="3829050"/>
            <a:ext cx="12204700" cy="3028949"/>
          </a:xfrm>
          <a:custGeom>
            <a:avLst/>
            <a:gdLst>
              <a:gd name="connsiteX0" fmla="*/ 0 w 12192000"/>
              <a:gd name="connsiteY0" fmla="*/ 4457700 h 4457700"/>
              <a:gd name="connsiteX1" fmla="*/ 6096000 w 12192000"/>
              <a:gd name="connsiteY1" fmla="*/ 0 h 4457700"/>
              <a:gd name="connsiteX2" fmla="*/ 12192000 w 12192000"/>
              <a:gd name="connsiteY2" fmla="*/ 4457700 h 4457700"/>
              <a:gd name="connsiteX3" fmla="*/ 0 w 12192000"/>
              <a:gd name="connsiteY3" fmla="*/ 4457700 h 4457700"/>
              <a:gd name="connsiteX0" fmla="*/ 0 w 12204700"/>
              <a:gd name="connsiteY0" fmla="*/ 4267200 h 4267200"/>
              <a:gd name="connsiteX1" fmla="*/ 12204700 w 12204700"/>
              <a:gd name="connsiteY1" fmla="*/ 0 h 4267200"/>
              <a:gd name="connsiteX2" fmla="*/ 12192000 w 12204700"/>
              <a:gd name="connsiteY2" fmla="*/ 4267200 h 4267200"/>
              <a:gd name="connsiteX3" fmla="*/ 0 w 12204700"/>
              <a:gd name="connsiteY3" fmla="*/ 426720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4700" h="4267200">
                <a:moveTo>
                  <a:pt x="0" y="4267200"/>
                </a:moveTo>
                <a:lnTo>
                  <a:pt x="12204700" y="0"/>
                </a:lnTo>
                <a:cubicBezTo>
                  <a:pt x="12200467" y="1422400"/>
                  <a:pt x="12196233" y="2844800"/>
                  <a:pt x="12192000" y="4267200"/>
                </a:cubicBezTo>
                <a:lnTo>
                  <a:pt x="0" y="4267200"/>
                </a:lnTo>
                <a:close/>
              </a:path>
            </a:pathLst>
          </a:cu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/>
          <p:cNvSpPr/>
          <p:nvPr userDrawn="1"/>
        </p:nvSpPr>
        <p:spPr>
          <a:xfrm>
            <a:off x="-142875" y="0"/>
            <a:ext cx="12354863" cy="4243388"/>
          </a:xfrm>
          <a:custGeom>
            <a:avLst/>
            <a:gdLst>
              <a:gd name="connsiteX0" fmla="*/ 0 w 7545049"/>
              <a:gd name="connsiteY0" fmla="*/ 1663908 h 1663908"/>
              <a:gd name="connsiteX1" fmla="*/ 3772525 w 7545049"/>
              <a:gd name="connsiteY1" fmla="*/ 0 h 1663908"/>
              <a:gd name="connsiteX2" fmla="*/ 7545049 w 7545049"/>
              <a:gd name="connsiteY2" fmla="*/ 1663908 h 1663908"/>
              <a:gd name="connsiteX3" fmla="*/ 0 w 7545049"/>
              <a:gd name="connsiteY3" fmla="*/ 1663908 h 1663908"/>
              <a:gd name="connsiteX0" fmla="*/ 0 w 7565036"/>
              <a:gd name="connsiteY0" fmla="*/ 0 h 2953062"/>
              <a:gd name="connsiteX1" fmla="*/ 7565036 w 7565036"/>
              <a:gd name="connsiteY1" fmla="*/ 2953062 h 2953062"/>
              <a:gd name="connsiteX2" fmla="*/ 7545049 w 7565036"/>
              <a:gd name="connsiteY2" fmla="*/ 0 h 2953062"/>
              <a:gd name="connsiteX3" fmla="*/ 0 w 7565036"/>
              <a:gd name="connsiteY3" fmla="*/ 0 h 295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5036" h="2953062">
                <a:moveTo>
                  <a:pt x="0" y="0"/>
                </a:moveTo>
                <a:lnTo>
                  <a:pt x="7565036" y="2953062"/>
                </a:lnTo>
                <a:lnTo>
                  <a:pt x="75450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43441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edit Chart </a:t>
            </a:r>
            <a:r>
              <a:rPr lang="en-US" dirty="0"/>
              <a:t>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06599" y="1697639"/>
            <a:ext cx="11134617" cy="811881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tx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969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 userDrawn="1"/>
        </p:nvSpPr>
        <p:spPr>
          <a:xfrm flipH="1">
            <a:off x="-16519" y="5660136"/>
            <a:ext cx="12222801" cy="1205358"/>
          </a:xfrm>
          <a:custGeom>
            <a:avLst/>
            <a:gdLst>
              <a:gd name="connsiteX0" fmla="*/ 0 w 12192000"/>
              <a:gd name="connsiteY0" fmla="*/ 0 h 2686050"/>
              <a:gd name="connsiteX1" fmla="*/ 12192000 w 12192000"/>
              <a:gd name="connsiteY1" fmla="*/ 0 h 2686050"/>
              <a:gd name="connsiteX2" fmla="*/ 12192000 w 12192000"/>
              <a:gd name="connsiteY2" fmla="*/ 2686050 h 2686050"/>
              <a:gd name="connsiteX3" fmla="*/ 0 w 12192000"/>
              <a:gd name="connsiteY3" fmla="*/ 2686050 h 2686050"/>
              <a:gd name="connsiteX4" fmla="*/ 0 w 12192000"/>
              <a:gd name="connsiteY4" fmla="*/ 0 h 2686050"/>
              <a:gd name="connsiteX0" fmla="*/ 14288 w 12192000"/>
              <a:gd name="connsiteY0" fmla="*/ 1928812 h 2686050"/>
              <a:gd name="connsiteX1" fmla="*/ 12192000 w 12192000"/>
              <a:gd name="connsiteY1" fmla="*/ 0 h 2686050"/>
              <a:gd name="connsiteX2" fmla="*/ 12192000 w 12192000"/>
              <a:gd name="connsiteY2" fmla="*/ 2686050 h 2686050"/>
              <a:gd name="connsiteX3" fmla="*/ 0 w 12192000"/>
              <a:gd name="connsiteY3" fmla="*/ 2686050 h 2686050"/>
              <a:gd name="connsiteX4" fmla="*/ 14288 w 12192000"/>
              <a:gd name="connsiteY4" fmla="*/ 1928812 h 2686050"/>
              <a:gd name="connsiteX0" fmla="*/ 14288 w 12206288"/>
              <a:gd name="connsiteY0" fmla="*/ 3314699 h 4071937"/>
              <a:gd name="connsiteX1" fmla="*/ 12206288 w 12206288"/>
              <a:gd name="connsiteY1" fmla="*/ 0 h 4071937"/>
              <a:gd name="connsiteX2" fmla="*/ 12192000 w 12206288"/>
              <a:gd name="connsiteY2" fmla="*/ 4071937 h 4071937"/>
              <a:gd name="connsiteX3" fmla="*/ 0 w 12206288"/>
              <a:gd name="connsiteY3" fmla="*/ 4071937 h 4071937"/>
              <a:gd name="connsiteX4" fmla="*/ 14288 w 12206288"/>
              <a:gd name="connsiteY4" fmla="*/ 3314699 h 4071937"/>
              <a:gd name="connsiteX0" fmla="*/ 14288 w 12222581"/>
              <a:gd name="connsiteY0" fmla="*/ 3314699 h 4085396"/>
              <a:gd name="connsiteX1" fmla="*/ 12206288 w 12222581"/>
              <a:gd name="connsiteY1" fmla="*/ 0 h 4085396"/>
              <a:gd name="connsiteX2" fmla="*/ 12221980 w 12222581"/>
              <a:gd name="connsiteY2" fmla="*/ 4085396 h 4085396"/>
              <a:gd name="connsiteX3" fmla="*/ 0 w 12222581"/>
              <a:gd name="connsiteY3" fmla="*/ 4071937 h 4085396"/>
              <a:gd name="connsiteX4" fmla="*/ 14288 w 12222581"/>
              <a:gd name="connsiteY4" fmla="*/ 3314699 h 4085396"/>
              <a:gd name="connsiteX0" fmla="*/ 14288 w 12222801"/>
              <a:gd name="connsiteY0" fmla="*/ 2601374 h 3372071"/>
              <a:gd name="connsiteX1" fmla="*/ 12213783 w 12222801"/>
              <a:gd name="connsiteY1" fmla="*/ 0 h 3372071"/>
              <a:gd name="connsiteX2" fmla="*/ 12221980 w 12222801"/>
              <a:gd name="connsiteY2" fmla="*/ 3372071 h 3372071"/>
              <a:gd name="connsiteX3" fmla="*/ 0 w 12222801"/>
              <a:gd name="connsiteY3" fmla="*/ 3358612 h 3372071"/>
              <a:gd name="connsiteX4" fmla="*/ 14288 w 12222801"/>
              <a:gd name="connsiteY4" fmla="*/ 2601374 h 3372071"/>
              <a:gd name="connsiteX0" fmla="*/ 14288 w 12222801"/>
              <a:gd name="connsiteY0" fmla="*/ 2103392 h 3372071"/>
              <a:gd name="connsiteX1" fmla="*/ 12213783 w 12222801"/>
              <a:gd name="connsiteY1" fmla="*/ 0 h 3372071"/>
              <a:gd name="connsiteX2" fmla="*/ 12221980 w 12222801"/>
              <a:gd name="connsiteY2" fmla="*/ 3372071 h 3372071"/>
              <a:gd name="connsiteX3" fmla="*/ 0 w 12222801"/>
              <a:gd name="connsiteY3" fmla="*/ 3358612 h 3372071"/>
              <a:gd name="connsiteX4" fmla="*/ 14288 w 12222801"/>
              <a:gd name="connsiteY4" fmla="*/ 2103392 h 3372071"/>
              <a:gd name="connsiteX0" fmla="*/ 5144 w 12222801"/>
              <a:gd name="connsiteY0" fmla="*/ 2506801 h 3372071"/>
              <a:gd name="connsiteX1" fmla="*/ 12213783 w 12222801"/>
              <a:gd name="connsiteY1" fmla="*/ 0 h 3372071"/>
              <a:gd name="connsiteX2" fmla="*/ 12221980 w 12222801"/>
              <a:gd name="connsiteY2" fmla="*/ 3372071 h 3372071"/>
              <a:gd name="connsiteX3" fmla="*/ 0 w 12222801"/>
              <a:gd name="connsiteY3" fmla="*/ 3358612 h 3372071"/>
              <a:gd name="connsiteX4" fmla="*/ 5144 w 12222801"/>
              <a:gd name="connsiteY4" fmla="*/ 2506801 h 337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801" h="3372071">
                <a:moveTo>
                  <a:pt x="5144" y="2506801"/>
                </a:moveTo>
                <a:cubicBezTo>
                  <a:pt x="4071642" y="1805670"/>
                  <a:pt x="8147285" y="701131"/>
                  <a:pt x="12213783" y="0"/>
                </a:cubicBezTo>
                <a:cubicBezTo>
                  <a:pt x="12209020" y="1357312"/>
                  <a:pt x="12226743" y="2014759"/>
                  <a:pt x="12221980" y="3372071"/>
                </a:cubicBezTo>
                <a:lnTo>
                  <a:pt x="0" y="3358612"/>
                </a:lnTo>
                <a:cubicBezTo>
                  <a:pt x="1715" y="3074675"/>
                  <a:pt x="3429" y="2790738"/>
                  <a:pt x="5144" y="2506801"/>
                </a:cubicBez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15" name="Rectangle 7"/>
          <p:cNvSpPr/>
          <p:nvPr userDrawn="1"/>
        </p:nvSpPr>
        <p:spPr>
          <a:xfrm>
            <a:off x="-1" y="1"/>
            <a:ext cx="1357313" cy="6858000"/>
          </a:xfrm>
          <a:custGeom>
            <a:avLst/>
            <a:gdLst>
              <a:gd name="connsiteX0" fmla="*/ 0 w 2528888"/>
              <a:gd name="connsiteY0" fmla="*/ 0 h 5214937"/>
              <a:gd name="connsiteX1" fmla="*/ 2528888 w 2528888"/>
              <a:gd name="connsiteY1" fmla="*/ 0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  <a:gd name="connsiteX0" fmla="*/ 0 w 2528888"/>
              <a:gd name="connsiteY0" fmla="*/ 0 h 5214937"/>
              <a:gd name="connsiteX1" fmla="*/ 2114551 w 2528888"/>
              <a:gd name="connsiteY1" fmla="*/ 4329112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88" h="5214937">
                <a:moveTo>
                  <a:pt x="0" y="0"/>
                </a:moveTo>
                <a:lnTo>
                  <a:pt x="2114551" y="4329112"/>
                </a:lnTo>
                <a:lnTo>
                  <a:pt x="2528888" y="5214937"/>
                </a:lnTo>
                <a:lnTo>
                  <a:pt x="0" y="5214937"/>
                </a:lnTo>
                <a:lnTo>
                  <a:pt x="0" y="0"/>
                </a:lnTo>
                <a:close/>
              </a:path>
            </a:pathLst>
          </a:custGeom>
          <a:solidFill>
            <a:srgbClr val="FFC629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176096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44" y="0"/>
            <a:ext cx="12213144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61100" y="3878263"/>
            <a:ext cx="5572866" cy="857242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200" b="0" i="0" cap="all" baseline="0">
                <a:solidFill>
                  <a:schemeClr val="bg1"/>
                </a:solidFill>
                <a:latin typeface="Arial Narrow Regular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874" y="461231"/>
            <a:ext cx="2487617" cy="720000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6599" y="1697639"/>
            <a:ext cx="11134617" cy="811881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tx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4" name="Rectangle 5"/>
          <p:cNvSpPr/>
          <p:nvPr userDrawn="1"/>
        </p:nvSpPr>
        <p:spPr>
          <a:xfrm flipH="1">
            <a:off x="0" y="4990737"/>
            <a:ext cx="12206287" cy="1863282"/>
          </a:xfrm>
          <a:custGeom>
            <a:avLst/>
            <a:gdLst>
              <a:gd name="connsiteX0" fmla="*/ 0 w 12192000"/>
              <a:gd name="connsiteY0" fmla="*/ 0 h 757237"/>
              <a:gd name="connsiteX1" fmla="*/ 12192000 w 12192000"/>
              <a:gd name="connsiteY1" fmla="*/ 0 h 757237"/>
              <a:gd name="connsiteX2" fmla="*/ 12192000 w 12192000"/>
              <a:gd name="connsiteY2" fmla="*/ 757237 h 757237"/>
              <a:gd name="connsiteX3" fmla="*/ 0 w 12192000"/>
              <a:gd name="connsiteY3" fmla="*/ 757237 h 757237"/>
              <a:gd name="connsiteX4" fmla="*/ 0 w 12192000"/>
              <a:gd name="connsiteY4" fmla="*/ 0 h 757237"/>
              <a:gd name="connsiteX0" fmla="*/ 0 w 12206287"/>
              <a:gd name="connsiteY0" fmla="*/ 0 h 1871662"/>
              <a:gd name="connsiteX1" fmla="*/ 12206287 w 12206287"/>
              <a:gd name="connsiteY1" fmla="*/ 1114425 h 1871662"/>
              <a:gd name="connsiteX2" fmla="*/ 12206287 w 12206287"/>
              <a:gd name="connsiteY2" fmla="*/ 1871662 h 1871662"/>
              <a:gd name="connsiteX3" fmla="*/ 14287 w 12206287"/>
              <a:gd name="connsiteY3" fmla="*/ 1871662 h 1871662"/>
              <a:gd name="connsiteX4" fmla="*/ 0 w 12206287"/>
              <a:gd name="connsiteY4" fmla="*/ 0 h 1871662"/>
              <a:gd name="connsiteX0" fmla="*/ 0 w 12206287"/>
              <a:gd name="connsiteY0" fmla="*/ 0 h 1943100"/>
              <a:gd name="connsiteX1" fmla="*/ 12206287 w 12206287"/>
              <a:gd name="connsiteY1" fmla="*/ 118586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43100"/>
              <a:gd name="connsiteX1" fmla="*/ 12177712 w 12206287"/>
              <a:gd name="connsiteY1" fmla="*/ 135731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6287" h="1943100">
                <a:moveTo>
                  <a:pt x="0" y="0"/>
                </a:moveTo>
                <a:lnTo>
                  <a:pt x="12177712" y="1357313"/>
                </a:lnTo>
                <a:lnTo>
                  <a:pt x="12206287" y="1943100"/>
                </a:lnTo>
                <a:lnTo>
                  <a:pt x="14287" y="1943100"/>
                </a:lnTo>
                <a:lnTo>
                  <a:pt x="0" y="0"/>
                </a:lnTo>
                <a:close/>
              </a:path>
            </a:pathLst>
          </a:cu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"/>
          <p:cNvSpPr/>
          <p:nvPr userDrawn="1"/>
        </p:nvSpPr>
        <p:spPr>
          <a:xfrm flipH="1">
            <a:off x="-14288" y="5561156"/>
            <a:ext cx="7978712" cy="1296844"/>
          </a:xfrm>
          <a:custGeom>
            <a:avLst/>
            <a:gdLst>
              <a:gd name="connsiteX0" fmla="*/ 0 w 12192000"/>
              <a:gd name="connsiteY0" fmla="*/ 0 h 757237"/>
              <a:gd name="connsiteX1" fmla="*/ 12192000 w 12192000"/>
              <a:gd name="connsiteY1" fmla="*/ 0 h 757237"/>
              <a:gd name="connsiteX2" fmla="*/ 12192000 w 12192000"/>
              <a:gd name="connsiteY2" fmla="*/ 757237 h 757237"/>
              <a:gd name="connsiteX3" fmla="*/ 0 w 12192000"/>
              <a:gd name="connsiteY3" fmla="*/ 757237 h 757237"/>
              <a:gd name="connsiteX4" fmla="*/ 0 w 12192000"/>
              <a:gd name="connsiteY4" fmla="*/ 0 h 757237"/>
              <a:gd name="connsiteX0" fmla="*/ 0 w 12206287"/>
              <a:gd name="connsiteY0" fmla="*/ 0 h 1871662"/>
              <a:gd name="connsiteX1" fmla="*/ 12206287 w 12206287"/>
              <a:gd name="connsiteY1" fmla="*/ 1114425 h 1871662"/>
              <a:gd name="connsiteX2" fmla="*/ 12206287 w 12206287"/>
              <a:gd name="connsiteY2" fmla="*/ 1871662 h 1871662"/>
              <a:gd name="connsiteX3" fmla="*/ 14287 w 12206287"/>
              <a:gd name="connsiteY3" fmla="*/ 1871662 h 1871662"/>
              <a:gd name="connsiteX4" fmla="*/ 0 w 12206287"/>
              <a:gd name="connsiteY4" fmla="*/ 0 h 1871662"/>
              <a:gd name="connsiteX0" fmla="*/ 0 w 12206287"/>
              <a:gd name="connsiteY0" fmla="*/ 0 h 1943100"/>
              <a:gd name="connsiteX1" fmla="*/ 12206287 w 12206287"/>
              <a:gd name="connsiteY1" fmla="*/ 118586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43100"/>
              <a:gd name="connsiteX1" fmla="*/ 12177712 w 12206287"/>
              <a:gd name="connsiteY1" fmla="*/ 135731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71675"/>
              <a:gd name="connsiteX1" fmla="*/ 12177712 w 12206287"/>
              <a:gd name="connsiteY1" fmla="*/ 1357313 h 1971675"/>
              <a:gd name="connsiteX2" fmla="*/ 12206287 w 12206287"/>
              <a:gd name="connsiteY2" fmla="*/ 1943100 h 1971675"/>
              <a:gd name="connsiteX3" fmla="*/ 1471612 w 12206287"/>
              <a:gd name="connsiteY3" fmla="*/ 1971675 h 1971675"/>
              <a:gd name="connsiteX4" fmla="*/ 0 w 12206287"/>
              <a:gd name="connsiteY4" fmla="*/ 0 h 1971675"/>
              <a:gd name="connsiteX0" fmla="*/ 942976 w 10734675"/>
              <a:gd name="connsiteY0" fmla="*/ 0 h 1700212"/>
              <a:gd name="connsiteX1" fmla="*/ 10706100 w 10734675"/>
              <a:gd name="connsiteY1" fmla="*/ 1085850 h 1700212"/>
              <a:gd name="connsiteX2" fmla="*/ 10734675 w 10734675"/>
              <a:gd name="connsiteY2" fmla="*/ 1671637 h 1700212"/>
              <a:gd name="connsiteX3" fmla="*/ 0 w 10734675"/>
              <a:gd name="connsiteY3" fmla="*/ 1700212 h 1700212"/>
              <a:gd name="connsiteX4" fmla="*/ 942976 w 10734675"/>
              <a:gd name="connsiteY4" fmla="*/ 0 h 1700212"/>
              <a:gd name="connsiteX0" fmla="*/ 2414589 w 12206288"/>
              <a:gd name="connsiteY0" fmla="*/ 0 h 1685925"/>
              <a:gd name="connsiteX1" fmla="*/ 12177713 w 12206288"/>
              <a:gd name="connsiteY1" fmla="*/ 1085850 h 1685925"/>
              <a:gd name="connsiteX2" fmla="*/ 12206288 w 12206288"/>
              <a:gd name="connsiteY2" fmla="*/ 1671637 h 1685925"/>
              <a:gd name="connsiteX3" fmla="*/ 0 w 12206288"/>
              <a:gd name="connsiteY3" fmla="*/ 1685925 h 1685925"/>
              <a:gd name="connsiteX4" fmla="*/ 2414589 w 12206288"/>
              <a:gd name="connsiteY4" fmla="*/ 0 h 1685925"/>
              <a:gd name="connsiteX0" fmla="*/ 2000252 w 12206288"/>
              <a:gd name="connsiteY0" fmla="*/ 0 h 1714500"/>
              <a:gd name="connsiteX1" fmla="*/ 12177713 w 12206288"/>
              <a:gd name="connsiteY1" fmla="*/ 1114425 h 1714500"/>
              <a:gd name="connsiteX2" fmla="*/ 12206288 w 12206288"/>
              <a:gd name="connsiteY2" fmla="*/ 1700212 h 1714500"/>
              <a:gd name="connsiteX3" fmla="*/ 0 w 12206288"/>
              <a:gd name="connsiteY3" fmla="*/ 1714500 h 1714500"/>
              <a:gd name="connsiteX4" fmla="*/ 2000252 w 12206288"/>
              <a:gd name="connsiteY4" fmla="*/ 0 h 1714500"/>
              <a:gd name="connsiteX0" fmla="*/ 2047386 w 12206288"/>
              <a:gd name="connsiteY0" fmla="*/ 0 h 1723927"/>
              <a:gd name="connsiteX1" fmla="*/ 12177713 w 12206288"/>
              <a:gd name="connsiteY1" fmla="*/ 1123852 h 1723927"/>
              <a:gd name="connsiteX2" fmla="*/ 12206288 w 12206288"/>
              <a:gd name="connsiteY2" fmla="*/ 1709639 h 1723927"/>
              <a:gd name="connsiteX3" fmla="*/ 0 w 12206288"/>
              <a:gd name="connsiteY3" fmla="*/ 1723927 h 1723927"/>
              <a:gd name="connsiteX4" fmla="*/ 2047386 w 12206288"/>
              <a:gd name="connsiteY4" fmla="*/ 0 h 1723927"/>
              <a:gd name="connsiteX0" fmla="*/ 2047386 w 12206288"/>
              <a:gd name="connsiteY0" fmla="*/ 0 h 1727702"/>
              <a:gd name="connsiteX1" fmla="*/ 12177713 w 12206288"/>
              <a:gd name="connsiteY1" fmla="*/ 1123852 h 1727702"/>
              <a:gd name="connsiteX2" fmla="*/ 12206288 w 12206288"/>
              <a:gd name="connsiteY2" fmla="*/ 1727702 h 1727702"/>
              <a:gd name="connsiteX3" fmla="*/ 0 w 12206288"/>
              <a:gd name="connsiteY3" fmla="*/ 1723927 h 1727702"/>
              <a:gd name="connsiteX4" fmla="*/ 2047386 w 12206288"/>
              <a:gd name="connsiteY4" fmla="*/ 0 h 1727702"/>
              <a:gd name="connsiteX0" fmla="*/ 2047386 w 12206288"/>
              <a:gd name="connsiteY0" fmla="*/ 0 h 1727702"/>
              <a:gd name="connsiteX1" fmla="*/ 12196763 w 12206288"/>
              <a:gd name="connsiteY1" fmla="*/ 1117831 h 1727702"/>
              <a:gd name="connsiteX2" fmla="*/ 12206288 w 12206288"/>
              <a:gd name="connsiteY2" fmla="*/ 1727702 h 1727702"/>
              <a:gd name="connsiteX3" fmla="*/ 0 w 12206288"/>
              <a:gd name="connsiteY3" fmla="*/ 1723927 h 1727702"/>
              <a:gd name="connsiteX4" fmla="*/ 2047386 w 12206288"/>
              <a:gd name="connsiteY4" fmla="*/ 0 h 1727702"/>
              <a:gd name="connsiteX0" fmla="*/ 1599738 w 12206288"/>
              <a:gd name="connsiteY0" fmla="*/ 0 h 1362609"/>
              <a:gd name="connsiteX1" fmla="*/ 12196763 w 12206288"/>
              <a:gd name="connsiteY1" fmla="*/ 752738 h 1362609"/>
              <a:gd name="connsiteX2" fmla="*/ 12206288 w 12206288"/>
              <a:gd name="connsiteY2" fmla="*/ 1362609 h 1362609"/>
              <a:gd name="connsiteX3" fmla="*/ 0 w 12206288"/>
              <a:gd name="connsiteY3" fmla="*/ 1358834 h 1362609"/>
              <a:gd name="connsiteX4" fmla="*/ 1599738 w 12206288"/>
              <a:gd name="connsiteY4" fmla="*/ 0 h 136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6288" h="1362609">
                <a:moveTo>
                  <a:pt x="1599738" y="0"/>
                </a:moveTo>
                <a:lnTo>
                  <a:pt x="12196763" y="752738"/>
                </a:lnTo>
                <a:lnTo>
                  <a:pt x="12206288" y="1362609"/>
                </a:lnTo>
                <a:lnTo>
                  <a:pt x="0" y="1358834"/>
                </a:lnTo>
                <a:lnTo>
                  <a:pt x="1599738" y="0"/>
                </a:ln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5"/>
          <p:cNvSpPr/>
          <p:nvPr userDrawn="1"/>
        </p:nvSpPr>
        <p:spPr>
          <a:xfrm flipH="1">
            <a:off x="-4764" y="6031835"/>
            <a:ext cx="2360044" cy="822184"/>
          </a:xfrm>
          <a:custGeom>
            <a:avLst/>
            <a:gdLst>
              <a:gd name="connsiteX0" fmla="*/ 0 w 12192000"/>
              <a:gd name="connsiteY0" fmla="*/ 0 h 757237"/>
              <a:gd name="connsiteX1" fmla="*/ 12192000 w 12192000"/>
              <a:gd name="connsiteY1" fmla="*/ 0 h 757237"/>
              <a:gd name="connsiteX2" fmla="*/ 12192000 w 12192000"/>
              <a:gd name="connsiteY2" fmla="*/ 757237 h 757237"/>
              <a:gd name="connsiteX3" fmla="*/ 0 w 12192000"/>
              <a:gd name="connsiteY3" fmla="*/ 757237 h 757237"/>
              <a:gd name="connsiteX4" fmla="*/ 0 w 12192000"/>
              <a:gd name="connsiteY4" fmla="*/ 0 h 757237"/>
              <a:gd name="connsiteX0" fmla="*/ 0 w 12206287"/>
              <a:gd name="connsiteY0" fmla="*/ 0 h 1871662"/>
              <a:gd name="connsiteX1" fmla="*/ 12206287 w 12206287"/>
              <a:gd name="connsiteY1" fmla="*/ 1114425 h 1871662"/>
              <a:gd name="connsiteX2" fmla="*/ 12206287 w 12206287"/>
              <a:gd name="connsiteY2" fmla="*/ 1871662 h 1871662"/>
              <a:gd name="connsiteX3" fmla="*/ 14287 w 12206287"/>
              <a:gd name="connsiteY3" fmla="*/ 1871662 h 1871662"/>
              <a:gd name="connsiteX4" fmla="*/ 0 w 12206287"/>
              <a:gd name="connsiteY4" fmla="*/ 0 h 1871662"/>
              <a:gd name="connsiteX0" fmla="*/ 0 w 12206287"/>
              <a:gd name="connsiteY0" fmla="*/ 0 h 1943100"/>
              <a:gd name="connsiteX1" fmla="*/ 12206287 w 12206287"/>
              <a:gd name="connsiteY1" fmla="*/ 118586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43100"/>
              <a:gd name="connsiteX1" fmla="*/ 12177712 w 12206287"/>
              <a:gd name="connsiteY1" fmla="*/ 135731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71675"/>
              <a:gd name="connsiteX1" fmla="*/ 12177712 w 12206287"/>
              <a:gd name="connsiteY1" fmla="*/ 1357313 h 1971675"/>
              <a:gd name="connsiteX2" fmla="*/ 12206287 w 12206287"/>
              <a:gd name="connsiteY2" fmla="*/ 1943100 h 1971675"/>
              <a:gd name="connsiteX3" fmla="*/ 1471612 w 12206287"/>
              <a:gd name="connsiteY3" fmla="*/ 1971675 h 1971675"/>
              <a:gd name="connsiteX4" fmla="*/ 0 w 12206287"/>
              <a:gd name="connsiteY4" fmla="*/ 0 h 1971675"/>
              <a:gd name="connsiteX0" fmla="*/ 942976 w 10734675"/>
              <a:gd name="connsiteY0" fmla="*/ 0 h 1700212"/>
              <a:gd name="connsiteX1" fmla="*/ 10706100 w 10734675"/>
              <a:gd name="connsiteY1" fmla="*/ 1085850 h 1700212"/>
              <a:gd name="connsiteX2" fmla="*/ 10734675 w 10734675"/>
              <a:gd name="connsiteY2" fmla="*/ 1671637 h 1700212"/>
              <a:gd name="connsiteX3" fmla="*/ 0 w 10734675"/>
              <a:gd name="connsiteY3" fmla="*/ 1700212 h 1700212"/>
              <a:gd name="connsiteX4" fmla="*/ 942976 w 10734675"/>
              <a:gd name="connsiteY4" fmla="*/ 0 h 1700212"/>
              <a:gd name="connsiteX0" fmla="*/ 2414589 w 12206288"/>
              <a:gd name="connsiteY0" fmla="*/ 0 h 1685925"/>
              <a:gd name="connsiteX1" fmla="*/ 12177713 w 12206288"/>
              <a:gd name="connsiteY1" fmla="*/ 1085850 h 1685925"/>
              <a:gd name="connsiteX2" fmla="*/ 12206288 w 12206288"/>
              <a:gd name="connsiteY2" fmla="*/ 1671637 h 1685925"/>
              <a:gd name="connsiteX3" fmla="*/ 0 w 12206288"/>
              <a:gd name="connsiteY3" fmla="*/ 1685925 h 1685925"/>
              <a:gd name="connsiteX4" fmla="*/ 2414589 w 12206288"/>
              <a:gd name="connsiteY4" fmla="*/ 0 h 1685925"/>
              <a:gd name="connsiteX0" fmla="*/ 2000252 w 12206288"/>
              <a:gd name="connsiteY0" fmla="*/ 0 h 1714500"/>
              <a:gd name="connsiteX1" fmla="*/ 12177713 w 12206288"/>
              <a:gd name="connsiteY1" fmla="*/ 1114425 h 1714500"/>
              <a:gd name="connsiteX2" fmla="*/ 12206288 w 12206288"/>
              <a:gd name="connsiteY2" fmla="*/ 1700212 h 1714500"/>
              <a:gd name="connsiteX3" fmla="*/ 0 w 12206288"/>
              <a:gd name="connsiteY3" fmla="*/ 1714500 h 1714500"/>
              <a:gd name="connsiteX4" fmla="*/ 2000252 w 12206288"/>
              <a:gd name="connsiteY4" fmla="*/ 0 h 1714500"/>
              <a:gd name="connsiteX0" fmla="*/ 2047386 w 12206288"/>
              <a:gd name="connsiteY0" fmla="*/ 0 h 1723927"/>
              <a:gd name="connsiteX1" fmla="*/ 12177713 w 12206288"/>
              <a:gd name="connsiteY1" fmla="*/ 1123852 h 1723927"/>
              <a:gd name="connsiteX2" fmla="*/ 12206288 w 12206288"/>
              <a:gd name="connsiteY2" fmla="*/ 1709639 h 1723927"/>
              <a:gd name="connsiteX3" fmla="*/ 0 w 12206288"/>
              <a:gd name="connsiteY3" fmla="*/ 1723927 h 1723927"/>
              <a:gd name="connsiteX4" fmla="*/ 2047386 w 12206288"/>
              <a:gd name="connsiteY4" fmla="*/ 0 h 1723927"/>
              <a:gd name="connsiteX0" fmla="*/ 2047386 w 12330113"/>
              <a:gd name="connsiteY0" fmla="*/ 0 h 1723927"/>
              <a:gd name="connsiteX1" fmla="*/ 12330113 w 12330113"/>
              <a:gd name="connsiteY1" fmla="*/ 1140785 h 1723927"/>
              <a:gd name="connsiteX2" fmla="*/ 12206288 w 12330113"/>
              <a:gd name="connsiteY2" fmla="*/ 1709639 h 1723927"/>
              <a:gd name="connsiteX3" fmla="*/ 0 w 12330113"/>
              <a:gd name="connsiteY3" fmla="*/ 1723927 h 1723927"/>
              <a:gd name="connsiteX4" fmla="*/ 2047386 w 12330113"/>
              <a:gd name="connsiteY4" fmla="*/ 0 h 1723927"/>
              <a:gd name="connsiteX0" fmla="*/ 8871519 w 12330113"/>
              <a:gd name="connsiteY0" fmla="*/ 0 h 978860"/>
              <a:gd name="connsiteX1" fmla="*/ 12330113 w 12330113"/>
              <a:gd name="connsiteY1" fmla="*/ 395718 h 978860"/>
              <a:gd name="connsiteX2" fmla="*/ 12206288 w 12330113"/>
              <a:gd name="connsiteY2" fmla="*/ 964572 h 978860"/>
              <a:gd name="connsiteX3" fmla="*/ 0 w 12330113"/>
              <a:gd name="connsiteY3" fmla="*/ 978860 h 978860"/>
              <a:gd name="connsiteX4" fmla="*/ 8871519 w 12330113"/>
              <a:gd name="connsiteY4" fmla="*/ 0 h 978860"/>
              <a:gd name="connsiteX0" fmla="*/ 0 w 3458594"/>
              <a:gd name="connsiteY0" fmla="*/ 0 h 964572"/>
              <a:gd name="connsiteX1" fmla="*/ 3458594 w 3458594"/>
              <a:gd name="connsiteY1" fmla="*/ 395718 h 964572"/>
              <a:gd name="connsiteX2" fmla="*/ 3334769 w 3458594"/>
              <a:gd name="connsiteY2" fmla="*/ 964572 h 964572"/>
              <a:gd name="connsiteX3" fmla="*/ 1254614 w 3458594"/>
              <a:gd name="connsiteY3" fmla="*/ 961927 h 964572"/>
              <a:gd name="connsiteX4" fmla="*/ 0 w 3458594"/>
              <a:gd name="connsiteY4" fmla="*/ 0 h 964572"/>
              <a:gd name="connsiteX0" fmla="*/ 0 w 2493394"/>
              <a:gd name="connsiteY0" fmla="*/ 0 h 829106"/>
              <a:gd name="connsiteX1" fmla="*/ 2493394 w 2493394"/>
              <a:gd name="connsiteY1" fmla="*/ 260252 h 829106"/>
              <a:gd name="connsiteX2" fmla="*/ 2369569 w 2493394"/>
              <a:gd name="connsiteY2" fmla="*/ 829106 h 829106"/>
              <a:gd name="connsiteX3" fmla="*/ 289414 w 2493394"/>
              <a:gd name="connsiteY3" fmla="*/ 826461 h 829106"/>
              <a:gd name="connsiteX4" fmla="*/ 0 w 2493394"/>
              <a:gd name="connsiteY4" fmla="*/ 0 h 829106"/>
              <a:gd name="connsiteX0" fmla="*/ 0 w 2493394"/>
              <a:gd name="connsiteY0" fmla="*/ 0 h 795239"/>
              <a:gd name="connsiteX1" fmla="*/ 2493394 w 2493394"/>
              <a:gd name="connsiteY1" fmla="*/ 226385 h 795239"/>
              <a:gd name="connsiteX2" fmla="*/ 2369569 w 2493394"/>
              <a:gd name="connsiteY2" fmla="*/ 795239 h 795239"/>
              <a:gd name="connsiteX3" fmla="*/ 289414 w 2493394"/>
              <a:gd name="connsiteY3" fmla="*/ 792594 h 795239"/>
              <a:gd name="connsiteX4" fmla="*/ 0 w 2493394"/>
              <a:gd name="connsiteY4" fmla="*/ 0 h 795239"/>
              <a:gd name="connsiteX0" fmla="*/ 0 w 2493394"/>
              <a:gd name="connsiteY0" fmla="*/ 0 h 829106"/>
              <a:gd name="connsiteX1" fmla="*/ 2493394 w 2493394"/>
              <a:gd name="connsiteY1" fmla="*/ 260252 h 829106"/>
              <a:gd name="connsiteX2" fmla="*/ 2369569 w 2493394"/>
              <a:gd name="connsiteY2" fmla="*/ 829106 h 829106"/>
              <a:gd name="connsiteX3" fmla="*/ 289414 w 2493394"/>
              <a:gd name="connsiteY3" fmla="*/ 826461 h 829106"/>
              <a:gd name="connsiteX4" fmla="*/ 0 w 2493394"/>
              <a:gd name="connsiteY4" fmla="*/ 0 h 829106"/>
              <a:gd name="connsiteX0" fmla="*/ 0 w 2493394"/>
              <a:gd name="connsiteY0" fmla="*/ 0 h 911127"/>
              <a:gd name="connsiteX1" fmla="*/ 2493394 w 2493394"/>
              <a:gd name="connsiteY1" fmla="*/ 260252 h 911127"/>
              <a:gd name="connsiteX2" fmla="*/ 2369569 w 2493394"/>
              <a:gd name="connsiteY2" fmla="*/ 829106 h 911127"/>
              <a:gd name="connsiteX3" fmla="*/ 306348 w 2493394"/>
              <a:gd name="connsiteY3" fmla="*/ 911127 h 911127"/>
              <a:gd name="connsiteX4" fmla="*/ 0 w 2493394"/>
              <a:gd name="connsiteY4" fmla="*/ 0 h 911127"/>
              <a:gd name="connsiteX0" fmla="*/ 0 w 2493394"/>
              <a:gd name="connsiteY0" fmla="*/ 0 h 911127"/>
              <a:gd name="connsiteX1" fmla="*/ 2493394 w 2493394"/>
              <a:gd name="connsiteY1" fmla="*/ 260252 h 911127"/>
              <a:gd name="connsiteX2" fmla="*/ 2454236 w 2493394"/>
              <a:gd name="connsiteY2" fmla="*/ 896839 h 911127"/>
              <a:gd name="connsiteX3" fmla="*/ 306348 w 2493394"/>
              <a:gd name="connsiteY3" fmla="*/ 911127 h 911127"/>
              <a:gd name="connsiteX4" fmla="*/ 0 w 2493394"/>
              <a:gd name="connsiteY4" fmla="*/ 0 h 911127"/>
              <a:gd name="connsiteX0" fmla="*/ 0 w 2454236"/>
              <a:gd name="connsiteY0" fmla="*/ 0 h 911127"/>
              <a:gd name="connsiteX1" fmla="*/ 2366394 w 2454236"/>
              <a:gd name="connsiteY1" fmla="*/ 380902 h 911127"/>
              <a:gd name="connsiteX2" fmla="*/ 2454236 w 2454236"/>
              <a:gd name="connsiteY2" fmla="*/ 896839 h 911127"/>
              <a:gd name="connsiteX3" fmla="*/ 306348 w 2454236"/>
              <a:gd name="connsiteY3" fmla="*/ 911127 h 911127"/>
              <a:gd name="connsiteX4" fmla="*/ 0 w 2454236"/>
              <a:gd name="connsiteY4" fmla="*/ 0 h 911127"/>
              <a:gd name="connsiteX0" fmla="*/ 0 w 2454236"/>
              <a:gd name="connsiteY0" fmla="*/ 0 h 911127"/>
              <a:gd name="connsiteX1" fmla="*/ 2398144 w 2454236"/>
              <a:gd name="connsiteY1" fmla="*/ 272952 h 911127"/>
              <a:gd name="connsiteX2" fmla="*/ 2454236 w 2454236"/>
              <a:gd name="connsiteY2" fmla="*/ 896839 h 911127"/>
              <a:gd name="connsiteX3" fmla="*/ 306348 w 2454236"/>
              <a:gd name="connsiteY3" fmla="*/ 911127 h 911127"/>
              <a:gd name="connsiteX4" fmla="*/ 0 w 2454236"/>
              <a:gd name="connsiteY4" fmla="*/ 0 h 911127"/>
              <a:gd name="connsiteX0" fmla="*/ 0 w 2398144"/>
              <a:gd name="connsiteY0" fmla="*/ 0 h 911127"/>
              <a:gd name="connsiteX1" fmla="*/ 2398144 w 2398144"/>
              <a:gd name="connsiteY1" fmla="*/ 272952 h 911127"/>
              <a:gd name="connsiteX2" fmla="*/ 2358986 w 2398144"/>
              <a:gd name="connsiteY2" fmla="*/ 909539 h 911127"/>
              <a:gd name="connsiteX3" fmla="*/ 306348 w 2398144"/>
              <a:gd name="connsiteY3" fmla="*/ 911127 h 911127"/>
              <a:gd name="connsiteX4" fmla="*/ 0 w 2398144"/>
              <a:gd name="connsiteY4" fmla="*/ 0 h 911127"/>
              <a:gd name="connsiteX0" fmla="*/ 0 w 2360044"/>
              <a:gd name="connsiteY0" fmla="*/ 0 h 911127"/>
              <a:gd name="connsiteX1" fmla="*/ 2360044 w 2360044"/>
              <a:gd name="connsiteY1" fmla="*/ 266602 h 911127"/>
              <a:gd name="connsiteX2" fmla="*/ 2358986 w 2360044"/>
              <a:gd name="connsiteY2" fmla="*/ 909539 h 911127"/>
              <a:gd name="connsiteX3" fmla="*/ 306348 w 2360044"/>
              <a:gd name="connsiteY3" fmla="*/ 911127 h 911127"/>
              <a:gd name="connsiteX4" fmla="*/ 0 w 2360044"/>
              <a:gd name="connsiteY4" fmla="*/ 0 h 91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0044" h="911127">
                <a:moveTo>
                  <a:pt x="0" y="0"/>
                </a:moveTo>
                <a:lnTo>
                  <a:pt x="2360044" y="266602"/>
                </a:lnTo>
                <a:cubicBezTo>
                  <a:pt x="2359691" y="480914"/>
                  <a:pt x="2359339" y="695227"/>
                  <a:pt x="2358986" y="909539"/>
                </a:cubicBezTo>
                <a:lnTo>
                  <a:pt x="306348" y="911127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9606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/>
          <p:nvPr userDrawn="1"/>
        </p:nvSpPr>
        <p:spPr>
          <a:xfrm flipH="1">
            <a:off x="-16517" y="4847303"/>
            <a:ext cx="12222801" cy="2018192"/>
          </a:xfrm>
          <a:custGeom>
            <a:avLst/>
            <a:gdLst>
              <a:gd name="connsiteX0" fmla="*/ 0 w 12192000"/>
              <a:gd name="connsiteY0" fmla="*/ 0 h 2686050"/>
              <a:gd name="connsiteX1" fmla="*/ 12192000 w 12192000"/>
              <a:gd name="connsiteY1" fmla="*/ 0 h 2686050"/>
              <a:gd name="connsiteX2" fmla="*/ 12192000 w 12192000"/>
              <a:gd name="connsiteY2" fmla="*/ 2686050 h 2686050"/>
              <a:gd name="connsiteX3" fmla="*/ 0 w 12192000"/>
              <a:gd name="connsiteY3" fmla="*/ 2686050 h 2686050"/>
              <a:gd name="connsiteX4" fmla="*/ 0 w 12192000"/>
              <a:gd name="connsiteY4" fmla="*/ 0 h 2686050"/>
              <a:gd name="connsiteX0" fmla="*/ 14288 w 12192000"/>
              <a:gd name="connsiteY0" fmla="*/ 1928812 h 2686050"/>
              <a:gd name="connsiteX1" fmla="*/ 12192000 w 12192000"/>
              <a:gd name="connsiteY1" fmla="*/ 0 h 2686050"/>
              <a:gd name="connsiteX2" fmla="*/ 12192000 w 12192000"/>
              <a:gd name="connsiteY2" fmla="*/ 2686050 h 2686050"/>
              <a:gd name="connsiteX3" fmla="*/ 0 w 12192000"/>
              <a:gd name="connsiteY3" fmla="*/ 2686050 h 2686050"/>
              <a:gd name="connsiteX4" fmla="*/ 14288 w 12192000"/>
              <a:gd name="connsiteY4" fmla="*/ 1928812 h 2686050"/>
              <a:gd name="connsiteX0" fmla="*/ 14288 w 12206288"/>
              <a:gd name="connsiteY0" fmla="*/ 3314699 h 4071937"/>
              <a:gd name="connsiteX1" fmla="*/ 12206288 w 12206288"/>
              <a:gd name="connsiteY1" fmla="*/ 0 h 4071937"/>
              <a:gd name="connsiteX2" fmla="*/ 12192000 w 12206288"/>
              <a:gd name="connsiteY2" fmla="*/ 4071937 h 4071937"/>
              <a:gd name="connsiteX3" fmla="*/ 0 w 12206288"/>
              <a:gd name="connsiteY3" fmla="*/ 4071937 h 4071937"/>
              <a:gd name="connsiteX4" fmla="*/ 14288 w 12206288"/>
              <a:gd name="connsiteY4" fmla="*/ 3314699 h 4071937"/>
              <a:gd name="connsiteX0" fmla="*/ 14288 w 12222581"/>
              <a:gd name="connsiteY0" fmla="*/ 3314699 h 4085396"/>
              <a:gd name="connsiteX1" fmla="*/ 12206288 w 12222581"/>
              <a:gd name="connsiteY1" fmla="*/ 0 h 4085396"/>
              <a:gd name="connsiteX2" fmla="*/ 12221980 w 12222581"/>
              <a:gd name="connsiteY2" fmla="*/ 4085396 h 4085396"/>
              <a:gd name="connsiteX3" fmla="*/ 0 w 12222581"/>
              <a:gd name="connsiteY3" fmla="*/ 4071937 h 4085396"/>
              <a:gd name="connsiteX4" fmla="*/ 14288 w 12222581"/>
              <a:gd name="connsiteY4" fmla="*/ 3314699 h 4085396"/>
              <a:gd name="connsiteX0" fmla="*/ 14288 w 12222801"/>
              <a:gd name="connsiteY0" fmla="*/ 2601374 h 3372071"/>
              <a:gd name="connsiteX1" fmla="*/ 12213783 w 12222801"/>
              <a:gd name="connsiteY1" fmla="*/ 0 h 3372071"/>
              <a:gd name="connsiteX2" fmla="*/ 12221980 w 12222801"/>
              <a:gd name="connsiteY2" fmla="*/ 3372071 h 3372071"/>
              <a:gd name="connsiteX3" fmla="*/ 0 w 12222801"/>
              <a:gd name="connsiteY3" fmla="*/ 3358612 h 3372071"/>
              <a:gd name="connsiteX4" fmla="*/ 14288 w 12222801"/>
              <a:gd name="connsiteY4" fmla="*/ 2601374 h 3372071"/>
              <a:gd name="connsiteX0" fmla="*/ 14288 w 12222801"/>
              <a:gd name="connsiteY0" fmla="*/ 2103392 h 3372071"/>
              <a:gd name="connsiteX1" fmla="*/ 12213783 w 12222801"/>
              <a:gd name="connsiteY1" fmla="*/ 0 h 3372071"/>
              <a:gd name="connsiteX2" fmla="*/ 12221980 w 12222801"/>
              <a:gd name="connsiteY2" fmla="*/ 3372071 h 3372071"/>
              <a:gd name="connsiteX3" fmla="*/ 0 w 12222801"/>
              <a:gd name="connsiteY3" fmla="*/ 3358612 h 3372071"/>
              <a:gd name="connsiteX4" fmla="*/ 14288 w 12222801"/>
              <a:gd name="connsiteY4" fmla="*/ 2103392 h 337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801" h="3372071">
                <a:moveTo>
                  <a:pt x="14288" y="2103392"/>
                </a:moveTo>
                <a:lnTo>
                  <a:pt x="12213783" y="0"/>
                </a:lnTo>
                <a:cubicBezTo>
                  <a:pt x="12209020" y="1357312"/>
                  <a:pt x="12226743" y="2014759"/>
                  <a:pt x="12221980" y="3372071"/>
                </a:cubicBezTo>
                <a:lnTo>
                  <a:pt x="0" y="3358612"/>
                </a:lnTo>
                <a:lnTo>
                  <a:pt x="14288" y="2103392"/>
                </a:ln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7"/>
          <p:cNvSpPr/>
          <p:nvPr userDrawn="1"/>
        </p:nvSpPr>
        <p:spPr>
          <a:xfrm flipV="1">
            <a:off x="10435953" y="-18288"/>
            <a:ext cx="1756047" cy="6876288"/>
          </a:xfrm>
          <a:custGeom>
            <a:avLst/>
            <a:gdLst>
              <a:gd name="connsiteX0" fmla="*/ 0 w 6729984"/>
              <a:gd name="connsiteY0" fmla="*/ 2023872 h 2023872"/>
              <a:gd name="connsiteX1" fmla="*/ 6729984 w 6729984"/>
              <a:gd name="connsiteY1" fmla="*/ 0 h 2023872"/>
              <a:gd name="connsiteX2" fmla="*/ 6729984 w 6729984"/>
              <a:gd name="connsiteY2" fmla="*/ 2023872 h 2023872"/>
              <a:gd name="connsiteX3" fmla="*/ 0 w 6729984"/>
              <a:gd name="connsiteY3" fmla="*/ 2023872 h 2023872"/>
              <a:gd name="connsiteX0" fmla="*/ 0 w 6717792"/>
              <a:gd name="connsiteY0" fmla="*/ 0 h 2023872"/>
              <a:gd name="connsiteX1" fmla="*/ 6717792 w 6717792"/>
              <a:gd name="connsiteY1" fmla="*/ 0 h 2023872"/>
              <a:gd name="connsiteX2" fmla="*/ 6717792 w 6717792"/>
              <a:gd name="connsiteY2" fmla="*/ 2023872 h 2023872"/>
              <a:gd name="connsiteX3" fmla="*/ 0 w 6717792"/>
              <a:gd name="connsiteY3" fmla="*/ 0 h 2023872"/>
              <a:gd name="connsiteX0" fmla="*/ 0 w 8863584"/>
              <a:gd name="connsiteY0" fmla="*/ 0 h 2023872"/>
              <a:gd name="connsiteX1" fmla="*/ 8863584 w 8863584"/>
              <a:gd name="connsiteY1" fmla="*/ 0 h 2023872"/>
              <a:gd name="connsiteX2" fmla="*/ 8863584 w 8863584"/>
              <a:gd name="connsiteY2" fmla="*/ 2023872 h 2023872"/>
              <a:gd name="connsiteX3" fmla="*/ 0 w 8863584"/>
              <a:gd name="connsiteY3" fmla="*/ 0 h 2023872"/>
              <a:gd name="connsiteX0" fmla="*/ 0 w 4401312"/>
              <a:gd name="connsiteY0" fmla="*/ 0 h 2023872"/>
              <a:gd name="connsiteX1" fmla="*/ 4401312 w 4401312"/>
              <a:gd name="connsiteY1" fmla="*/ 0 h 2023872"/>
              <a:gd name="connsiteX2" fmla="*/ 4401312 w 4401312"/>
              <a:gd name="connsiteY2" fmla="*/ 2023872 h 2023872"/>
              <a:gd name="connsiteX3" fmla="*/ 0 w 4401312"/>
              <a:gd name="connsiteY3" fmla="*/ 0 h 2023872"/>
              <a:gd name="connsiteX0" fmla="*/ 0 w 4413504"/>
              <a:gd name="connsiteY0" fmla="*/ 0 h 6876288"/>
              <a:gd name="connsiteX1" fmla="*/ 4401312 w 4413504"/>
              <a:gd name="connsiteY1" fmla="*/ 0 h 6876288"/>
              <a:gd name="connsiteX2" fmla="*/ 4413504 w 4413504"/>
              <a:gd name="connsiteY2" fmla="*/ 6876288 h 6876288"/>
              <a:gd name="connsiteX3" fmla="*/ 0 w 4413504"/>
              <a:gd name="connsiteY3" fmla="*/ 0 h 6876288"/>
              <a:gd name="connsiteX0" fmla="*/ 0 w 3474720"/>
              <a:gd name="connsiteY0" fmla="*/ 0 h 6949440"/>
              <a:gd name="connsiteX1" fmla="*/ 3462528 w 3474720"/>
              <a:gd name="connsiteY1" fmla="*/ 73152 h 6949440"/>
              <a:gd name="connsiteX2" fmla="*/ 3474720 w 3474720"/>
              <a:gd name="connsiteY2" fmla="*/ 6949440 h 6949440"/>
              <a:gd name="connsiteX3" fmla="*/ 0 w 3474720"/>
              <a:gd name="connsiteY3" fmla="*/ 0 h 6949440"/>
              <a:gd name="connsiteX0" fmla="*/ 0 w 3462528"/>
              <a:gd name="connsiteY0" fmla="*/ 0 h 6876288"/>
              <a:gd name="connsiteX1" fmla="*/ 3450336 w 3462528"/>
              <a:gd name="connsiteY1" fmla="*/ 0 h 6876288"/>
              <a:gd name="connsiteX2" fmla="*/ 3462528 w 3462528"/>
              <a:gd name="connsiteY2" fmla="*/ 6876288 h 6876288"/>
              <a:gd name="connsiteX3" fmla="*/ 0 w 3462528"/>
              <a:gd name="connsiteY3" fmla="*/ 0 h 68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2528" h="6876288">
                <a:moveTo>
                  <a:pt x="0" y="0"/>
                </a:moveTo>
                <a:lnTo>
                  <a:pt x="3450336" y="0"/>
                </a:lnTo>
                <a:lnTo>
                  <a:pt x="3462528" y="6876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487" y="334332"/>
            <a:ext cx="1492571" cy="43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606599" y="1697639"/>
            <a:ext cx="11134617" cy="811881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tx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91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6"/>
          <p:cNvSpPr/>
          <p:nvPr userDrawn="1"/>
        </p:nvSpPr>
        <p:spPr>
          <a:xfrm>
            <a:off x="-6350" y="4700588"/>
            <a:ext cx="12204700" cy="2157412"/>
          </a:xfrm>
          <a:custGeom>
            <a:avLst/>
            <a:gdLst>
              <a:gd name="connsiteX0" fmla="*/ 0 w 12192000"/>
              <a:gd name="connsiteY0" fmla="*/ 4457700 h 4457700"/>
              <a:gd name="connsiteX1" fmla="*/ 6096000 w 12192000"/>
              <a:gd name="connsiteY1" fmla="*/ 0 h 4457700"/>
              <a:gd name="connsiteX2" fmla="*/ 12192000 w 12192000"/>
              <a:gd name="connsiteY2" fmla="*/ 4457700 h 4457700"/>
              <a:gd name="connsiteX3" fmla="*/ 0 w 12192000"/>
              <a:gd name="connsiteY3" fmla="*/ 4457700 h 4457700"/>
              <a:gd name="connsiteX0" fmla="*/ 0 w 12204700"/>
              <a:gd name="connsiteY0" fmla="*/ 4267200 h 4267200"/>
              <a:gd name="connsiteX1" fmla="*/ 12204700 w 12204700"/>
              <a:gd name="connsiteY1" fmla="*/ 0 h 4267200"/>
              <a:gd name="connsiteX2" fmla="*/ 12192000 w 12204700"/>
              <a:gd name="connsiteY2" fmla="*/ 4267200 h 4267200"/>
              <a:gd name="connsiteX3" fmla="*/ 0 w 12204700"/>
              <a:gd name="connsiteY3" fmla="*/ 426720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4700" h="4267200">
                <a:moveTo>
                  <a:pt x="0" y="4267200"/>
                </a:moveTo>
                <a:lnTo>
                  <a:pt x="12204700" y="0"/>
                </a:lnTo>
                <a:cubicBezTo>
                  <a:pt x="12200467" y="1422400"/>
                  <a:pt x="12196233" y="2844800"/>
                  <a:pt x="12192000" y="4267200"/>
                </a:cubicBezTo>
                <a:lnTo>
                  <a:pt x="0" y="4267200"/>
                </a:lnTo>
                <a:close/>
              </a:path>
            </a:pathLst>
          </a:custGeom>
          <a:solidFill>
            <a:srgbClr val="4BAF53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7"/>
          <p:cNvSpPr/>
          <p:nvPr userDrawn="1"/>
        </p:nvSpPr>
        <p:spPr>
          <a:xfrm flipH="1">
            <a:off x="6097093" y="0"/>
            <a:ext cx="6094907" cy="6886575"/>
          </a:xfrm>
          <a:custGeom>
            <a:avLst/>
            <a:gdLst>
              <a:gd name="connsiteX0" fmla="*/ 0 w 2248525"/>
              <a:gd name="connsiteY0" fmla="*/ 0 h 6858000"/>
              <a:gd name="connsiteX1" fmla="*/ 2248525 w 2248525"/>
              <a:gd name="connsiteY1" fmla="*/ 0 h 6858000"/>
              <a:gd name="connsiteX2" fmla="*/ 2248525 w 2248525"/>
              <a:gd name="connsiteY2" fmla="*/ 6858000 h 6858000"/>
              <a:gd name="connsiteX3" fmla="*/ 0 w 2248525"/>
              <a:gd name="connsiteY3" fmla="*/ 6858000 h 6858000"/>
              <a:gd name="connsiteX4" fmla="*/ 0 w 2248525"/>
              <a:gd name="connsiteY4" fmla="*/ 0 h 6858000"/>
              <a:gd name="connsiteX0" fmla="*/ 0 w 6086007"/>
              <a:gd name="connsiteY0" fmla="*/ 0 h 6858000"/>
              <a:gd name="connsiteX1" fmla="*/ 6086007 w 6086007"/>
              <a:gd name="connsiteY1" fmla="*/ 0 h 6858000"/>
              <a:gd name="connsiteX2" fmla="*/ 2248525 w 6086007"/>
              <a:gd name="connsiteY2" fmla="*/ 6858000 h 6858000"/>
              <a:gd name="connsiteX3" fmla="*/ 0 w 6086007"/>
              <a:gd name="connsiteY3" fmla="*/ 6858000 h 6858000"/>
              <a:gd name="connsiteX4" fmla="*/ 0 w 6086007"/>
              <a:gd name="connsiteY4" fmla="*/ 0 h 6858000"/>
              <a:gd name="connsiteX0" fmla="*/ 8900 w 6094907"/>
              <a:gd name="connsiteY0" fmla="*/ 0 h 6886575"/>
              <a:gd name="connsiteX1" fmla="*/ 6094907 w 6094907"/>
              <a:gd name="connsiteY1" fmla="*/ 0 h 6886575"/>
              <a:gd name="connsiteX2" fmla="*/ 0 w 6094907"/>
              <a:gd name="connsiteY2" fmla="*/ 6886575 h 6886575"/>
              <a:gd name="connsiteX3" fmla="*/ 8900 w 6094907"/>
              <a:gd name="connsiteY3" fmla="*/ 6858000 h 6886575"/>
              <a:gd name="connsiteX4" fmla="*/ 8900 w 6094907"/>
              <a:gd name="connsiteY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907" h="6886575">
                <a:moveTo>
                  <a:pt x="8900" y="0"/>
                </a:moveTo>
                <a:lnTo>
                  <a:pt x="6094907" y="0"/>
                </a:lnTo>
                <a:lnTo>
                  <a:pt x="0" y="6886575"/>
                </a:lnTo>
                <a:lnTo>
                  <a:pt x="8900" y="6858000"/>
                </a:lnTo>
                <a:lnTo>
                  <a:pt x="8900" y="0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6599" y="1697639"/>
            <a:ext cx="11134617" cy="811881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tx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91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 userDrawn="1"/>
        </p:nvSpPr>
        <p:spPr>
          <a:xfrm>
            <a:off x="0" y="3005528"/>
            <a:ext cx="12206288" cy="3864046"/>
          </a:xfrm>
          <a:custGeom>
            <a:avLst/>
            <a:gdLst>
              <a:gd name="connsiteX0" fmla="*/ 0 w 12192000"/>
              <a:gd name="connsiteY0" fmla="*/ 0 h 2686050"/>
              <a:gd name="connsiteX1" fmla="*/ 12192000 w 12192000"/>
              <a:gd name="connsiteY1" fmla="*/ 0 h 2686050"/>
              <a:gd name="connsiteX2" fmla="*/ 12192000 w 12192000"/>
              <a:gd name="connsiteY2" fmla="*/ 2686050 h 2686050"/>
              <a:gd name="connsiteX3" fmla="*/ 0 w 12192000"/>
              <a:gd name="connsiteY3" fmla="*/ 2686050 h 2686050"/>
              <a:gd name="connsiteX4" fmla="*/ 0 w 12192000"/>
              <a:gd name="connsiteY4" fmla="*/ 0 h 2686050"/>
              <a:gd name="connsiteX0" fmla="*/ 14288 w 12192000"/>
              <a:gd name="connsiteY0" fmla="*/ 1928812 h 2686050"/>
              <a:gd name="connsiteX1" fmla="*/ 12192000 w 12192000"/>
              <a:gd name="connsiteY1" fmla="*/ 0 h 2686050"/>
              <a:gd name="connsiteX2" fmla="*/ 12192000 w 12192000"/>
              <a:gd name="connsiteY2" fmla="*/ 2686050 h 2686050"/>
              <a:gd name="connsiteX3" fmla="*/ 0 w 12192000"/>
              <a:gd name="connsiteY3" fmla="*/ 2686050 h 2686050"/>
              <a:gd name="connsiteX4" fmla="*/ 14288 w 12192000"/>
              <a:gd name="connsiteY4" fmla="*/ 1928812 h 2686050"/>
              <a:gd name="connsiteX0" fmla="*/ 14288 w 12206288"/>
              <a:gd name="connsiteY0" fmla="*/ 3314699 h 4071937"/>
              <a:gd name="connsiteX1" fmla="*/ 12206288 w 12206288"/>
              <a:gd name="connsiteY1" fmla="*/ 0 h 4071937"/>
              <a:gd name="connsiteX2" fmla="*/ 12192000 w 12206288"/>
              <a:gd name="connsiteY2" fmla="*/ 4071937 h 4071937"/>
              <a:gd name="connsiteX3" fmla="*/ 0 w 12206288"/>
              <a:gd name="connsiteY3" fmla="*/ 4071937 h 4071937"/>
              <a:gd name="connsiteX4" fmla="*/ 14288 w 12206288"/>
              <a:gd name="connsiteY4" fmla="*/ 3314699 h 407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6288" h="4071937">
                <a:moveTo>
                  <a:pt x="14288" y="3314699"/>
                </a:moveTo>
                <a:lnTo>
                  <a:pt x="12206288" y="0"/>
                </a:lnTo>
                <a:cubicBezTo>
                  <a:pt x="12201525" y="1357312"/>
                  <a:pt x="12196763" y="2714625"/>
                  <a:pt x="12192000" y="4071937"/>
                </a:cubicBezTo>
                <a:lnTo>
                  <a:pt x="0" y="4071937"/>
                </a:lnTo>
                <a:lnTo>
                  <a:pt x="14288" y="3314699"/>
                </a:lnTo>
                <a:close/>
              </a:path>
            </a:pathLst>
          </a:custGeom>
          <a:solidFill>
            <a:srgbClr val="FBB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873770"/>
            <a:ext cx="959370" cy="4984230"/>
          </a:xfrm>
          <a:custGeom>
            <a:avLst/>
            <a:gdLst>
              <a:gd name="connsiteX0" fmla="*/ 0 w 2528888"/>
              <a:gd name="connsiteY0" fmla="*/ 0 h 5214937"/>
              <a:gd name="connsiteX1" fmla="*/ 2528888 w 2528888"/>
              <a:gd name="connsiteY1" fmla="*/ 0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  <a:gd name="connsiteX0" fmla="*/ 0 w 2528888"/>
              <a:gd name="connsiteY0" fmla="*/ 0 h 5214937"/>
              <a:gd name="connsiteX1" fmla="*/ 2114551 w 2528888"/>
              <a:gd name="connsiteY1" fmla="*/ 4329112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88" h="5214937">
                <a:moveTo>
                  <a:pt x="0" y="0"/>
                </a:moveTo>
                <a:lnTo>
                  <a:pt x="2114551" y="4329112"/>
                </a:lnTo>
                <a:lnTo>
                  <a:pt x="2528888" y="5214937"/>
                </a:lnTo>
                <a:lnTo>
                  <a:pt x="0" y="521493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6599" y="1697639"/>
            <a:ext cx="11134617" cy="811881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tx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12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6599" y="1697639"/>
            <a:ext cx="11134617" cy="811881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tx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2" name="Rectangle 5"/>
          <p:cNvSpPr/>
          <p:nvPr userDrawn="1"/>
        </p:nvSpPr>
        <p:spPr>
          <a:xfrm flipH="1">
            <a:off x="-16519" y="5660136"/>
            <a:ext cx="12222801" cy="1205358"/>
          </a:xfrm>
          <a:custGeom>
            <a:avLst/>
            <a:gdLst>
              <a:gd name="connsiteX0" fmla="*/ 0 w 12192000"/>
              <a:gd name="connsiteY0" fmla="*/ 0 h 2686050"/>
              <a:gd name="connsiteX1" fmla="*/ 12192000 w 12192000"/>
              <a:gd name="connsiteY1" fmla="*/ 0 h 2686050"/>
              <a:gd name="connsiteX2" fmla="*/ 12192000 w 12192000"/>
              <a:gd name="connsiteY2" fmla="*/ 2686050 h 2686050"/>
              <a:gd name="connsiteX3" fmla="*/ 0 w 12192000"/>
              <a:gd name="connsiteY3" fmla="*/ 2686050 h 2686050"/>
              <a:gd name="connsiteX4" fmla="*/ 0 w 12192000"/>
              <a:gd name="connsiteY4" fmla="*/ 0 h 2686050"/>
              <a:gd name="connsiteX0" fmla="*/ 14288 w 12192000"/>
              <a:gd name="connsiteY0" fmla="*/ 1928812 h 2686050"/>
              <a:gd name="connsiteX1" fmla="*/ 12192000 w 12192000"/>
              <a:gd name="connsiteY1" fmla="*/ 0 h 2686050"/>
              <a:gd name="connsiteX2" fmla="*/ 12192000 w 12192000"/>
              <a:gd name="connsiteY2" fmla="*/ 2686050 h 2686050"/>
              <a:gd name="connsiteX3" fmla="*/ 0 w 12192000"/>
              <a:gd name="connsiteY3" fmla="*/ 2686050 h 2686050"/>
              <a:gd name="connsiteX4" fmla="*/ 14288 w 12192000"/>
              <a:gd name="connsiteY4" fmla="*/ 1928812 h 2686050"/>
              <a:gd name="connsiteX0" fmla="*/ 14288 w 12206288"/>
              <a:gd name="connsiteY0" fmla="*/ 3314699 h 4071937"/>
              <a:gd name="connsiteX1" fmla="*/ 12206288 w 12206288"/>
              <a:gd name="connsiteY1" fmla="*/ 0 h 4071937"/>
              <a:gd name="connsiteX2" fmla="*/ 12192000 w 12206288"/>
              <a:gd name="connsiteY2" fmla="*/ 4071937 h 4071937"/>
              <a:gd name="connsiteX3" fmla="*/ 0 w 12206288"/>
              <a:gd name="connsiteY3" fmla="*/ 4071937 h 4071937"/>
              <a:gd name="connsiteX4" fmla="*/ 14288 w 12206288"/>
              <a:gd name="connsiteY4" fmla="*/ 3314699 h 4071937"/>
              <a:gd name="connsiteX0" fmla="*/ 14288 w 12222581"/>
              <a:gd name="connsiteY0" fmla="*/ 3314699 h 4085396"/>
              <a:gd name="connsiteX1" fmla="*/ 12206288 w 12222581"/>
              <a:gd name="connsiteY1" fmla="*/ 0 h 4085396"/>
              <a:gd name="connsiteX2" fmla="*/ 12221980 w 12222581"/>
              <a:gd name="connsiteY2" fmla="*/ 4085396 h 4085396"/>
              <a:gd name="connsiteX3" fmla="*/ 0 w 12222581"/>
              <a:gd name="connsiteY3" fmla="*/ 4071937 h 4085396"/>
              <a:gd name="connsiteX4" fmla="*/ 14288 w 12222581"/>
              <a:gd name="connsiteY4" fmla="*/ 3314699 h 4085396"/>
              <a:gd name="connsiteX0" fmla="*/ 14288 w 12222801"/>
              <a:gd name="connsiteY0" fmla="*/ 2601374 h 3372071"/>
              <a:gd name="connsiteX1" fmla="*/ 12213783 w 12222801"/>
              <a:gd name="connsiteY1" fmla="*/ 0 h 3372071"/>
              <a:gd name="connsiteX2" fmla="*/ 12221980 w 12222801"/>
              <a:gd name="connsiteY2" fmla="*/ 3372071 h 3372071"/>
              <a:gd name="connsiteX3" fmla="*/ 0 w 12222801"/>
              <a:gd name="connsiteY3" fmla="*/ 3358612 h 3372071"/>
              <a:gd name="connsiteX4" fmla="*/ 14288 w 12222801"/>
              <a:gd name="connsiteY4" fmla="*/ 2601374 h 3372071"/>
              <a:gd name="connsiteX0" fmla="*/ 14288 w 12222801"/>
              <a:gd name="connsiteY0" fmla="*/ 2103392 h 3372071"/>
              <a:gd name="connsiteX1" fmla="*/ 12213783 w 12222801"/>
              <a:gd name="connsiteY1" fmla="*/ 0 h 3372071"/>
              <a:gd name="connsiteX2" fmla="*/ 12221980 w 12222801"/>
              <a:gd name="connsiteY2" fmla="*/ 3372071 h 3372071"/>
              <a:gd name="connsiteX3" fmla="*/ 0 w 12222801"/>
              <a:gd name="connsiteY3" fmla="*/ 3358612 h 3372071"/>
              <a:gd name="connsiteX4" fmla="*/ 14288 w 12222801"/>
              <a:gd name="connsiteY4" fmla="*/ 2103392 h 3372071"/>
              <a:gd name="connsiteX0" fmla="*/ 5144 w 12222801"/>
              <a:gd name="connsiteY0" fmla="*/ 2506801 h 3372071"/>
              <a:gd name="connsiteX1" fmla="*/ 12213783 w 12222801"/>
              <a:gd name="connsiteY1" fmla="*/ 0 h 3372071"/>
              <a:gd name="connsiteX2" fmla="*/ 12221980 w 12222801"/>
              <a:gd name="connsiteY2" fmla="*/ 3372071 h 3372071"/>
              <a:gd name="connsiteX3" fmla="*/ 0 w 12222801"/>
              <a:gd name="connsiteY3" fmla="*/ 3358612 h 3372071"/>
              <a:gd name="connsiteX4" fmla="*/ 5144 w 12222801"/>
              <a:gd name="connsiteY4" fmla="*/ 2506801 h 337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801" h="3372071">
                <a:moveTo>
                  <a:pt x="5144" y="2506801"/>
                </a:moveTo>
                <a:cubicBezTo>
                  <a:pt x="4071642" y="1805670"/>
                  <a:pt x="8147285" y="701131"/>
                  <a:pt x="12213783" y="0"/>
                </a:cubicBezTo>
                <a:cubicBezTo>
                  <a:pt x="12209020" y="1357312"/>
                  <a:pt x="12226743" y="2014759"/>
                  <a:pt x="12221980" y="3372071"/>
                </a:cubicBezTo>
                <a:lnTo>
                  <a:pt x="0" y="3358612"/>
                </a:lnTo>
                <a:cubicBezTo>
                  <a:pt x="1715" y="3074675"/>
                  <a:pt x="3429" y="2790738"/>
                  <a:pt x="5144" y="2506801"/>
                </a:cubicBezTo>
                <a:close/>
              </a:path>
            </a:pathLst>
          </a:custGeom>
          <a:solidFill>
            <a:srgbClr val="FBB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0785422" y="-97436"/>
            <a:ext cx="1406573" cy="6955436"/>
          </a:xfrm>
          <a:custGeom>
            <a:avLst/>
            <a:gdLst>
              <a:gd name="connsiteX0" fmla="*/ 0 w 2528888"/>
              <a:gd name="connsiteY0" fmla="*/ 0 h 5214937"/>
              <a:gd name="connsiteX1" fmla="*/ 2528888 w 2528888"/>
              <a:gd name="connsiteY1" fmla="*/ 0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  <a:gd name="connsiteX0" fmla="*/ 0 w 2528888"/>
              <a:gd name="connsiteY0" fmla="*/ 0 h 5214937"/>
              <a:gd name="connsiteX1" fmla="*/ 2114551 w 2528888"/>
              <a:gd name="connsiteY1" fmla="*/ 4329112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88" h="5214937">
                <a:moveTo>
                  <a:pt x="0" y="0"/>
                </a:moveTo>
                <a:lnTo>
                  <a:pt x="2114551" y="4329112"/>
                </a:lnTo>
                <a:lnTo>
                  <a:pt x="2528888" y="5214937"/>
                </a:lnTo>
                <a:lnTo>
                  <a:pt x="0" y="521493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53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7"/>
          <p:cNvSpPr/>
          <p:nvPr userDrawn="1"/>
        </p:nvSpPr>
        <p:spPr>
          <a:xfrm flipH="1">
            <a:off x="-4897" y="4849792"/>
            <a:ext cx="12246864" cy="2017352"/>
          </a:xfrm>
          <a:custGeom>
            <a:avLst/>
            <a:gdLst>
              <a:gd name="connsiteX0" fmla="*/ 0 w 12192000"/>
              <a:gd name="connsiteY0" fmla="*/ 2945567 h 2945567"/>
              <a:gd name="connsiteX1" fmla="*/ 6096000 w 12192000"/>
              <a:gd name="connsiteY1" fmla="*/ 0 h 2945567"/>
              <a:gd name="connsiteX2" fmla="*/ 12192000 w 12192000"/>
              <a:gd name="connsiteY2" fmla="*/ 2945567 h 2945567"/>
              <a:gd name="connsiteX3" fmla="*/ 0 w 12192000"/>
              <a:gd name="connsiteY3" fmla="*/ 2945567 h 2945567"/>
              <a:gd name="connsiteX0" fmla="*/ 0 w 12241967"/>
              <a:gd name="connsiteY0" fmla="*/ 4219731 h 4219731"/>
              <a:gd name="connsiteX1" fmla="*/ 12241967 w 12241967"/>
              <a:gd name="connsiteY1" fmla="*/ 0 h 4219731"/>
              <a:gd name="connsiteX2" fmla="*/ 12192000 w 12241967"/>
              <a:gd name="connsiteY2" fmla="*/ 4219731 h 4219731"/>
              <a:gd name="connsiteX3" fmla="*/ 0 w 12241967"/>
              <a:gd name="connsiteY3" fmla="*/ 4219731 h 4219731"/>
              <a:gd name="connsiteX0" fmla="*/ 0 w 12246864"/>
              <a:gd name="connsiteY0" fmla="*/ 4219731 h 4238945"/>
              <a:gd name="connsiteX1" fmla="*/ 12241967 w 12246864"/>
              <a:gd name="connsiteY1" fmla="*/ 0 h 4238945"/>
              <a:gd name="connsiteX2" fmla="*/ 12246864 w 12246864"/>
              <a:gd name="connsiteY2" fmla="*/ 4238945 h 4238945"/>
              <a:gd name="connsiteX3" fmla="*/ 0 w 12246864"/>
              <a:gd name="connsiteY3" fmla="*/ 4219731 h 423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46864" h="4238945">
                <a:moveTo>
                  <a:pt x="0" y="4219731"/>
                </a:moveTo>
                <a:lnTo>
                  <a:pt x="12241967" y="0"/>
                </a:lnTo>
                <a:cubicBezTo>
                  <a:pt x="12243599" y="1412982"/>
                  <a:pt x="12245232" y="2825963"/>
                  <a:pt x="12246864" y="4238945"/>
                </a:cubicBezTo>
                <a:lnTo>
                  <a:pt x="0" y="4219731"/>
                </a:lnTo>
                <a:close/>
              </a:path>
            </a:pathLst>
          </a:custGeom>
          <a:solidFill>
            <a:srgbClr val="F26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"/>
          <p:cNvSpPr/>
          <p:nvPr userDrawn="1"/>
        </p:nvSpPr>
        <p:spPr>
          <a:xfrm>
            <a:off x="-12284" y="-23293"/>
            <a:ext cx="893802" cy="6897504"/>
          </a:xfrm>
          <a:custGeom>
            <a:avLst/>
            <a:gdLst>
              <a:gd name="connsiteX0" fmla="*/ 0 w 2528888"/>
              <a:gd name="connsiteY0" fmla="*/ 0 h 5214937"/>
              <a:gd name="connsiteX1" fmla="*/ 2528888 w 2528888"/>
              <a:gd name="connsiteY1" fmla="*/ 0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  <a:gd name="connsiteX0" fmla="*/ 0 w 2528888"/>
              <a:gd name="connsiteY0" fmla="*/ 0 h 5214937"/>
              <a:gd name="connsiteX1" fmla="*/ 2114551 w 2528888"/>
              <a:gd name="connsiteY1" fmla="*/ 4329112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  <a:gd name="connsiteX0" fmla="*/ 0 w 2528888"/>
              <a:gd name="connsiteY0" fmla="*/ 0 h 5214937"/>
              <a:gd name="connsiteX1" fmla="*/ 345714 w 2528888"/>
              <a:gd name="connsiteY1" fmla="*/ 689400 h 5214937"/>
              <a:gd name="connsiteX2" fmla="*/ 2114551 w 2528888"/>
              <a:gd name="connsiteY2" fmla="*/ 4329112 h 5214937"/>
              <a:gd name="connsiteX3" fmla="*/ 2528888 w 2528888"/>
              <a:gd name="connsiteY3" fmla="*/ 5214937 h 5214937"/>
              <a:gd name="connsiteX4" fmla="*/ 0 w 2528888"/>
              <a:gd name="connsiteY4" fmla="*/ 5214937 h 5214937"/>
              <a:gd name="connsiteX5" fmla="*/ 0 w 2528888"/>
              <a:gd name="connsiteY5" fmla="*/ 0 h 5214937"/>
              <a:gd name="connsiteX0" fmla="*/ 0 w 2563461"/>
              <a:gd name="connsiteY0" fmla="*/ 58701 h 4592459"/>
              <a:gd name="connsiteX1" fmla="*/ 380287 w 2563461"/>
              <a:gd name="connsiteY1" fmla="*/ 66922 h 4592459"/>
              <a:gd name="connsiteX2" fmla="*/ 2149124 w 2563461"/>
              <a:gd name="connsiteY2" fmla="*/ 3706634 h 4592459"/>
              <a:gd name="connsiteX3" fmla="*/ 2563461 w 2563461"/>
              <a:gd name="connsiteY3" fmla="*/ 4592459 h 4592459"/>
              <a:gd name="connsiteX4" fmla="*/ 34573 w 2563461"/>
              <a:gd name="connsiteY4" fmla="*/ 4592459 h 4592459"/>
              <a:gd name="connsiteX5" fmla="*/ 0 w 2563461"/>
              <a:gd name="connsiteY5" fmla="*/ 58701 h 4592459"/>
              <a:gd name="connsiteX0" fmla="*/ 3642 w 2567103"/>
              <a:gd name="connsiteY0" fmla="*/ 96997 h 4630755"/>
              <a:gd name="connsiteX1" fmla="*/ 383929 w 2567103"/>
              <a:gd name="connsiteY1" fmla="*/ 105218 h 4630755"/>
              <a:gd name="connsiteX2" fmla="*/ 2152766 w 2567103"/>
              <a:gd name="connsiteY2" fmla="*/ 3744930 h 4630755"/>
              <a:gd name="connsiteX3" fmla="*/ 2567103 w 2567103"/>
              <a:gd name="connsiteY3" fmla="*/ 4630755 h 4630755"/>
              <a:gd name="connsiteX4" fmla="*/ 38215 w 2567103"/>
              <a:gd name="connsiteY4" fmla="*/ 4630755 h 4630755"/>
              <a:gd name="connsiteX5" fmla="*/ 3642 w 2567103"/>
              <a:gd name="connsiteY5" fmla="*/ 96997 h 4630755"/>
              <a:gd name="connsiteX0" fmla="*/ 2798 w 2566259"/>
              <a:gd name="connsiteY0" fmla="*/ 1740 h 4535498"/>
              <a:gd name="connsiteX1" fmla="*/ 383085 w 2566259"/>
              <a:gd name="connsiteY1" fmla="*/ 9961 h 4535498"/>
              <a:gd name="connsiteX2" fmla="*/ 2151922 w 2566259"/>
              <a:gd name="connsiteY2" fmla="*/ 3649673 h 4535498"/>
              <a:gd name="connsiteX3" fmla="*/ 2566259 w 2566259"/>
              <a:gd name="connsiteY3" fmla="*/ 4535498 h 4535498"/>
              <a:gd name="connsiteX4" fmla="*/ 37371 w 2566259"/>
              <a:gd name="connsiteY4" fmla="*/ 4535498 h 4535498"/>
              <a:gd name="connsiteX5" fmla="*/ 2798 w 2566259"/>
              <a:gd name="connsiteY5" fmla="*/ 1740 h 4535498"/>
              <a:gd name="connsiteX0" fmla="*/ 2690 w 2583438"/>
              <a:gd name="connsiteY0" fmla="*/ 2227 h 4532070"/>
              <a:gd name="connsiteX1" fmla="*/ 400264 w 2583438"/>
              <a:gd name="connsiteY1" fmla="*/ 6533 h 4532070"/>
              <a:gd name="connsiteX2" fmla="*/ 2169101 w 2583438"/>
              <a:gd name="connsiteY2" fmla="*/ 3646245 h 4532070"/>
              <a:gd name="connsiteX3" fmla="*/ 2583438 w 2583438"/>
              <a:gd name="connsiteY3" fmla="*/ 4532070 h 4532070"/>
              <a:gd name="connsiteX4" fmla="*/ 54550 w 2583438"/>
              <a:gd name="connsiteY4" fmla="*/ 4532070 h 4532070"/>
              <a:gd name="connsiteX5" fmla="*/ 2690 w 2583438"/>
              <a:gd name="connsiteY5" fmla="*/ 2227 h 4532070"/>
              <a:gd name="connsiteX0" fmla="*/ 2798 w 2566259"/>
              <a:gd name="connsiteY0" fmla="*/ 3071 h 4528999"/>
              <a:gd name="connsiteX1" fmla="*/ 383085 w 2566259"/>
              <a:gd name="connsiteY1" fmla="*/ 3462 h 4528999"/>
              <a:gd name="connsiteX2" fmla="*/ 2151922 w 2566259"/>
              <a:gd name="connsiteY2" fmla="*/ 3643174 h 4528999"/>
              <a:gd name="connsiteX3" fmla="*/ 2566259 w 2566259"/>
              <a:gd name="connsiteY3" fmla="*/ 4528999 h 4528999"/>
              <a:gd name="connsiteX4" fmla="*/ 37371 w 2566259"/>
              <a:gd name="connsiteY4" fmla="*/ 4528999 h 4528999"/>
              <a:gd name="connsiteX5" fmla="*/ 2798 w 2566259"/>
              <a:gd name="connsiteY5" fmla="*/ 3071 h 4528999"/>
              <a:gd name="connsiteX0" fmla="*/ 38559 w 2602020"/>
              <a:gd name="connsiteY0" fmla="*/ 3071 h 4532311"/>
              <a:gd name="connsiteX1" fmla="*/ 418846 w 2602020"/>
              <a:gd name="connsiteY1" fmla="*/ 3462 h 4532311"/>
              <a:gd name="connsiteX2" fmla="*/ 2187683 w 2602020"/>
              <a:gd name="connsiteY2" fmla="*/ 3643174 h 4532311"/>
              <a:gd name="connsiteX3" fmla="*/ 2602020 w 2602020"/>
              <a:gd name="connsiteY3" fmla="*/ 4528999 h 4532311"/>
              <a:gd name="connsiteX4" fmla="*/ 0 w 2602020"/>
              <a:gd name="connsiteY4" fmla="*/ 4532311 h 4532311"/>
              <a:gd name="connsiteX5" fmla="*/ 38559 w 2602020"/>
              <a:gd name="connsiteY5" fmla="*/ 3071 h 4532311"/>
              <a:gd name="connsiteX0" fmla="*/ 38559 w 2602020"/>
              <a:gd name="connsiteY0" fmla="*/ 9811 h 4539051"/>
              <a:gd name="connsiteX1" fmla="*/ 433475 w 2602020"/>
              <a:gd name="connsiteY1" fmla="*/ 264 h 4539051"/>
              <a:gd name="connsiteX2" fmla="*/ 2187683 w 2602020"/>
              <a:gd name="connsiteY2" fmla="*/ 3649914 h 4539051"/>
              <a:gd name="connsiteX3" fmla="*/ 2602020 w 2602020"/>
              <a:gd name="connsiteY3" fmla="*/ 4535739 h 4539051"/>
              <a:gd name="connsiteX4" fmla="*/ 0 w 2602020"/>
              <a:gd name="connsiteY4" fmla="*/ 4539051 h 4539051"/>
              <a:gd name="connsiteX5" fmla="*/ 38559 w 2602020"/>
              <a:gd name="connsiteY5" fmla="*/ 9811 h 4539051"/>
              <a:gd name="connsiteX0" fmla="*/ 23933 w 2602020"/>
              <a:gd name="connsiteY0" fmla="*/ 1865 h 4547668"/>
              <a:gd name="connsiteX1" fmla="*/ 433475 w 2602020"/>
              <a:gd name="connsiteY1" fmla="*/ 8881 h 4547668"/>
              <a:gd name="connsiteX2" fmla="*/ 2187683 w 2602020"/>
              <a:gd name="connsiteY2" fmla="*/ 3658531 h 4547668"/>
              <a:gd name="connsiteX3" fmla="*/ 2602020 w 2602020"/>
              <a:gd name="connsiteY3" fmla="*/ 4544356 h 4547668"/>
              <a:gd name="connsiteX4" fmla="*/ 0 w 2602020"/>
              <a:gd name="connsiteY4" fmla="*/ 4547668 h 4547668"/>
              <a:gd name="connsiteX5" fmla="*/ 23933 w 2602020"/>
              <a:gd name="connsiteY5" fmla="*/ 1865 h 454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2020" h="4547668">
                <a:moveTo>
                  <a:pt x="23933" y="1865"/>
                </a:moveTo>
                <a:cubicBezTo>
                  <a:pt x="-16399" y="-4529"/>
                  <a:pt x="421950" y="7446"/>
                  <a:pt x="433475" y="8881"/>
                </a:cubicBezTo>
                <a:lnTo>
                  <a:pt x="2187683" y="3658531"/>
                </a:lnTo>
                <a:lnTo>
                  <a:pt x="2602020" y="4544356"/>
                </a:lnTo>
                <a:lnTo>
                  <a:pt x="0" y="4547668"/>
                </a:lnTo>
                <a:lnTo>
                  <a:pt x="23933" y="1865"/>
                </a:lnTo>
                <a:close/>
              </a:path>
            </a:pathLst>
          </a:custGeom>
          <a:solidFill>
            <a:srgbClr val="006CAB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6599" y="1697639"/>
            <a:ext cx="11134617" cy="811881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tx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7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8"/>
          <p:cNvSpPr/>
          <p:nvPr userDrawn="1"/>
        </p:nvSpPr>
        <p:spPr>
          <a:xfrm>
            <a:off x="-133910" y="0"/>
            <a:ext cx="12354863" cy="1747777"/>
          </a:xfrm>
          <a:custGeom>
            <a:avLst/>
            <a:gdLst>
              <a:gd name="connsiteX0" fmla="*/ 0 w 7545049"/>
              <a:gd name="connsiteY0" fmla="*/ 1663908 h 1663908"/>
              <a:gd name="connsiteX1" fmla="*/ 3772525 w 7545049"/>
              <a:gd name="connsiteY1" fmla="*/ 0 h 1663908"/>
              <a:gd name="connsiteX2" fmla="*/ 7545049 w 7545049"/>
              <a:gd name="connsiteY2" fmla="*/ 1663908 h 1663908"/>
              <a:gd name="connsiteX3" fmla="*/ 0 w 7545049"/>
              <a:gd name="connsiteY3" fmla="*/ 1663908 h 1663908"/>
              <a:gd name="connsiteX0" fmla="*/ 0 w 7565036"/>
              <a:gd name="connsiteY0" fmla="*/ 0 h 2953062"/>
              <a:gd name="connsiteX1" fmla="*/ 7565036 w 7565036"/>
              <a:gd name="connsiteY1" fmla="*/ 2953062 h 2953062"/>
              <a:gd name="connsiteX2" fmla="*/ 7545049 w 7565036"/>
              <a:gd name="connsiteY2" fmla="*/ 0 h 2953062"/>
              <a:gd name="connsiteX3" fmla="*/ 0 w 7565036"/>
              <a:gd name="connsiteY3" fmla="*/ 0 h 295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5036" h="2953062">
                <a:moveTo>
                  <a:pt x="0" y="0"/>
                </a:moveTo>
                <a:lnTo>
                  <a:pt x="7565036" y="2953062"/>
                </a:lnTo>
                <a:lnTo>
                  <a:pt x="75450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6599" y="1697639"/>
            <a:ext cx="11134617" cy="811881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tx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2" name="Triangle 1"/>
          <p:cNvSpPr/>
          <p:nvPr userDrawn="1"/>
        </p:nvSpPr>
        <p:spPr>
          <a:xfrm>
            <a:off x="0" y="5093208"/>
            <a:ext cx="12192000" cy="1764792"/>
          </a:xfrm>
          <a:custGeom>
            <a:avLst/>
            <a:gdLst>
              <a:gd name="connsiteX0" fmla="*/ 0 w 12192000"/>
              <a:gd name="connsiteY0" fmla="*/ 1691640 h 1691640"/>
              <a:gd name="connsiteX1" fmla="*/ 6096000 w 12192000"/>
              <a:gd name="connsiteY1" fmla="*/ 0 h 1691640"/>
              <a:gd name="connsiteX2" fmla="*/ 12192000 w 12192000"/>
              <a:gd name="connsiteY2" fmla="*/ 1691640 h 1691640"/>
              <a:gd name="connsiteX3" fmla="*/ 0 w 12192000"/>
              <a:gd name="connsiteY3" fmla="*/ 1691640 h 1691640"/>
              <a:gd name="connsiteX0" fmla="*/ 0 w 12192000"/>
              <a:gd name="connsiteY0" fmla="*/ 1764792 h 1764792"/>
              <a:gd name="connsiteX1" fmla="*/ 12185904 w 12192000"/>
              <a:gd name="connsiteY1" fmla="*/ 0 h 1764792"/>
              <a:gd name="connsiteX2" fmla="*/ 12192000 w 12192000"/>
              <a:gd name="connsiteY2" fmla="*/ 1764792 h 1764792"/>
              <a:gd name="connsiteX3" fmla="*/ 0 w 12192000"/>
              <a:gd name="connsiteY3" fmla="*/ 1764792 h 176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764792">
                <a:moveTo>
                  <a:pt x="0" y="1764792"/>
                </a:moveTo>
                <a:lnTo>
                  <a:pt x="12185904" y="0"/>
                </a:lnTo>
                <a:lnTo>
                  <a:pt x="12192000" y="1764792"/>
                </a:lnTo>
                <a:lnTo>
                  <a:pt x="0" y="1764792"/>
                </a:lnTo>
                <a:close/>
              </a:path>
            </a:pathLst>
          </a:custGeom>
          <a:solidFill>
            <a:srgbClr val="F26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141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7" name="Triangle 7"/>
          <p:cNvSpPr/>
          <p:nvPr userDrawn="1"/>
        </p:nvSpPr>
        <p:spPr>
          <a:xfrm flipH="1">
            <a:off x="-2" y="5553074"/>
            <a:ext cx="12241967" cy="1314069"/>
          </a:xfrm>
          <a:custGeom>
            <a:avLst/>
            <a:gdLst>
              <a:gd name="connsiteX0" fmla="*/ 0 w 12192000"/>
              <a:gd name="connsiteY0" fmla="*/ 2945567 h 2945567"/>
              <a:gd name="connsiteX1" fmla="*/ 6096000 w 12192000"/>
              <a:gd name="connsiteY1" fmla="*/ 0 h 2945567"/>
              <a:gd name="connsiteX2" fmla="*/ 12192000 w 12192000"/>
              <a:gd name="connsiteY2" fmla="*/ 2945567 h 2945567"/>
              <a:gd name="connsiteX3" fmla="*/ 0 w 12192000"/>
              <a:gd name="connsiteY3" fmla="*/ 2945567 h 2945567"/>
              <a:gd name="connsiteX0" fmla="*/ 0 w 12241967"/>
              <a:gd name="connsiteY0" fmla="*/ 4219731 h 4219731"/>
              <a:gd name="connsiteX1" fmla="*/ 12241967 w 12241967"/>
              <a:gd name="connsiteY1" fmla="*/ 0 h 4219731"/>
              <a:gd name="connsiteX2" fmla="*/ 12192000 w 12241967"/>
              <a:gd name="connsiteY2" fmla="*/ 4219731 h 4219731"/>
              <a:gd name="connsiteX3" fmla="*/ 0 w 12241967"/>
              <a:gd name="connsiteY3" fmla="*/ 4219731 h 4219731"/>
              <a:gd name="connsiteX0" fmla="*/ 0 w 12241967"/>
              <a:gd name="connsiteY0" fmla="*/ 4219731 h 4249300"/>
              <a:gd name="connsiteX1" fmla="*/ 12241967 w 12241967"/>
              <a:gd name="connsiteY1" fmla="*/ 0 h 4249300"/>
              <a:gd name="connsiteX2" fmla="*/ 12237720 w 12241967"/>
              <a:gd name="connsiteY2" fmla="*/ 4249300 h 4249300"/>
              <a:gd name="connsiteX3" fmla="*/ 0 w 12241967"/>
              <a:gd name="connsiteY3" fmla="*/ 4219731 h 42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41967" h="4249300">
                <a:moveTo>
                  <a:pt x="0" y="4219731"/>
                </a:moveTo>
                <a:lnTo>
                  <a:pt x="12241967" y="0"/>
                </a:lnTo>
                <a:cubicBezTo>
                  <a:pt x="12240551" y="1416433"/>
                  <a:pt x="12239136" y="2832867"/>
                  <a:pt x="12237720" y="4249300"/>
                </a:cubicBezTo>
                <a:lnTo>
                  <a:pt x="0" y="4219731"/>
                </a:lnTo>
                <a:close/>
              </a:path>
            </a:pathLst>
          </a:custGeom>
          <a:solidFill>
            <a:srgbClr val="F26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H="1">
            <a:off x="9116568" y="0"/>
            <a:ext cx="3075432" cy="6858000"/>
          </a:xfrm>
          <a:custGeom>
            <a:avLst/>
            <a:gdLst>
              <a:gd name="connsiteX0" fmla="*/ 0 w 2528888"/>
              <a:gd name="connsiteY0" fmla="*/ 0 h 5214937"/>
              <a:gd name="connsiteX1" fmla="*/ 2528888 w 2528888"/>
              <a:gd name="connsiteY1" fmla="*/ 0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  <a:gd name="connsiteX0" fmla="*/ 0 w 2528888"/>
              <a:gd name="connsiteY0" fmla="*/ 0 h 5214937"/>
              <a:gd name="connsiteX1" fmla="*/ 2114551 w 2528888"/>
              <a:gd name="connsiteY1" fmla="*/ 4329112 h 5214937"/>
              <a:gd name="connsiteX2" fmla="*/ 2528888 w 2528888"/>
              <a:gd name="connsiteY2" fmla="*/ 5214937 h 5214937"/>
              <a:gd name="connsiteX3" fmla="*/ 0 w 2528888"/>
              <a:gd name="connsiteY3" fmla="*/ 5214937 h 5214937"/>
              <a:gd name="connsiteX4" fmla="*/ 0 w 2528888"/>
              <a:gd name="connsiteY4" fmla="*/ 0 h 521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888" h="5214937">
                <a:moveTo>
                  <a:pt x="0" y="0"/>
                </a:moveTo>
                <a:lnTo>
                  <a:pt x="2114551" y="4329112"/>
                </a:lnTo>
                <a:lnTo>
                  <a:pt x="2528888" y="5214937"/>
                </a:lnTo>
                <a:lnTo>
                  <a:pt x="0" y="521493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6599" y="1697639"/>
            <a:ext cx="11134617" cy="811881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tx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8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7" name="Rectangle 5"/>
          <p:cNvSpPr/>
          <p:nvPr userDrawn="1"/>
        </p:nvSpPr>
        <p:spPr>
          <a:xfrm>
            <a:off x="-14288" y="4990737"/>
            <a:ext cx="12206287" cy="1863282"/>
          </a:xfrm>
          <a:custGeom>
            <a:avLst/>
            <a:gdLst>
              <a:gd name="connsiteX0" fmla="*/ 0 w 12192000"/>
              <a:gd name="connsiteY0" fmla="*/ 0 h 757237"/>
              <a:gd name="connsiteX1" fmla="*/ 12192000 w 12192000"/>
              <a:gd name="connsiteY1" fmla="*/ 0 h 757237"/>
              <a:gd name="connsiteX2" fmla="*/ 12192000 w 12192000"/>
              <a:gd name="connsiteY2" fmla="*/ 757237 h 757237"/>
              <a:gd name="connsiteX3" fmla="*/ 0 w 12192000"/>
              <a:gd name="connsiteY3" fmla="*/ 757237 h 757237"/>
              <a:gd name="connsiteX4" fmla="*/ 0 w 12192000"/>
              <a:gd name="connsiteY4" fmla="*/ 0 h 757237"/>
              <a:gd name="connsiteX0" fmla="*/ 0 w 12206287"/>
              <a:gd name="connsiteY0" fmla="*/ 0 h 1871662"/>
              <a:gd name="connsiteX1" fmla="*/ 12206287 w 12206287"/>
              <a:gd name="connsiteY1" fmla="*/ 1114425 h 1871662"/>
              <a:gd name="connsiteX2" fmla="*/ 12206287 w 12206287"/>
              <a:gd name="connsiteY2" fmla="*/ 1871662 h 1871662"/>
              <a:gd name="connsiteX3" fmla="*/ 14287 w 12206287"/>
              <a:gd name="connsiteY3" fmla="*/ 1871662 h 1871662"/>
              <a:gd name="connsiteX4" fmla="*/ 0 w 12206287"/>
              <a:gd name="connsiteY4" fmla="*/ 0 h 1871662"/>
              <a:gd name="connsiteX0" fmla="*/ 0 w 12206287"/>
              <a:gd name="connsiteY0" fmla="*/ 0 h 1943100"/>
              <a:gd name="connsiteX1" fmla="*/ 12206287 w 12206287"/>
              <a:gd name="connsiteY1" fmla="*/ 118586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43100"/>
              <a:gd name="connsiteX1" fmla="*/ 12177712 w 12206287"/>
              <a:gd name="connsiteY1" fmla="*/ 135731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6287" h="1943100">
                <a:moveTo>
                  <a:pt x="0" y="0"/>
                </a:moveTo>
                <a:lnTo>
                  <a:pt x="12177712" y="1357313"/>
                </a:lnTo>
                <a:lnTo>
                  <a:pt x="12206287" y="1943100"/>
                </a:lnTo>
                <a:lnTo>
                  <a:pt x="14287" y="1943100"/>
                </a:lnTo>
                <a:lnTo>
                  <a:pt x="0" y="0"/>
                </a:ln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5"/>
          <p:cNvSpPr/>
          <p:nvPr userDrawn="1"/>
        </p:nvSpPr>
        <p:spPr>
          <a:xfrm>
            <a:off x="-1" y="5213684"/>
            <a:ext cx="12206288" cy="1644316"/>
          </a:xfrm>
          <a:custGeom>
            <a:avLst/>
            <a:gdLst>
              <a:gd name="connsiteX0" fmla="*/ 0 w 12192000"/>
              <a:gd name="connsiteY0" fmla="*/ 0 h 757237"/>
              <a:gd name="connsiteX1" fmla="*/ 12192000 w 12192000"/>
              <a:gd name="connsiteY1" fmla="*/ 0 h 757237"/>
              <a:gd name="connsiteX2" fmla="*/ 12192000 w 12192000"/>
              <a:gd name="connsiteY2" fmla="*/ 757237 h 757237"/>
              <a:gd name="connsiteX3" fmla="*/ 0 w 12192000"/>
              <a:gd name="connsiteY3" fmla="*/ 757237 h 757237"/>
              <a:gd name="connsiteX4" fmla="*/ 0 w 12192000"/>
              <a:gd name="connsiteY4" fmla="*/ 0 h 757237"/>
              <a:gd name="connsiteX0" fmla="*/ 0 w 12206287"/>
              <a:gd name="connsiteY0" fmla="*/ 0 h 1871662"/>
              <a:gd name="connsiteX1" fmla="*/ 12206287 w 12206287"/>
              <a:gd name="connsiteY1" fmla="*/ 1114425 h 1871662"/>
              <a:gd name="connsiteX2" fmla="*/ 12206287 w 12206287"/>
              <a:gd name="connsiteY2" fmla="*/ 1871662 h 1871662"/>
              <a:gd name="connsiteX3" fmla="*/ 14287 w 12206287"/>
              <a:gd name="connsiteY3" fmla="*/ 1871662 h 1871662"/>
              <a:gd name="connsiteX4" fmla="*/ 0 w 12206287"/>
              <a:gd name="connsiteY4" fmla="*/ 0 h 1871662"/>
              <a:gd name="connsiteX0" fmla="*/ 0 w 12206287"/>
              <a:gd name="connsiteY0" fmla="*/ 0 h 1943100"/>
              <a:gd name="connsiteX1" fmla="*/ 12206287 w 12206287"/>
              <a:gd name="connsiteY1" fmla="*/ 118586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43100"/>
              <a:gd name="connsiteX1" fmla="*/ 12177712 w 12206287"/>
              <a:gd name="connsiteY1" fmla="*/ 135731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71675"/>
              <a:gd name="connsiteX1" fmla="*/ 12177712 w 12206287"/>
              <a:gd name="connsiteY1" fmla="*/ 1357313 h 1971675"/>
              <a:gd name="connsiteX2" fmla="*/ 12206287 w 12206287"/>
              <a:gd name="connsiteY2" fmla="*/ 1943100 h 1971675"/>
              <a:gd name="connsiteX3" fmla="*/ 1471612 w 12206287"/>
              <a:gd name="connsiteY3" fmla="*/ 1971675 h 1971675"/>
              <a:gd name="connsiteX4" fmla="*/ 0 w 12206287"/>
              <a:gd name="connsiteY4" fmla="*/ 0 h 1971675"/>
              <a:gd name="connsiteX0" fmla="*/ 942976 w 10734675"/>
              <a:gd name="connsiteY0" fmla="*/ 0 h 1700212"/>
              <a:gd name="connsiteX1" fmla="*/ 10706100 w 10734675"/>
              <a:gd name="connsiteY1" fmla="*/ 1085850 h 1700212"/>
              <a:gd name="connsiteX2" fmla="*/ 10734675 w 10734675"/>
              <a:gd name="connsiteY2" fmla="*/ 1671637 h 1700212"/>
              <a:gd name="connsiteX3" fmla="*/ 0 w 10734675"/>
              <a:gd name="connsiteY3" fmla="*/ 1700212 h 1700212"/>
              <a:gd name="connsiteX4" fmla="*/ 942976 w 10734675"/>
              <a:gd name="connsiteY4" fmla="*/ 0 h 1700212"/>
              <a:gd name="connsiteX0" fmla="*/ 2414589 w 12206288"/>
              <a:gd name="connsiteY0" fmla="*/ 0 h 1685925"/>
              <a:gd name="connsiteX1" fmla="*/ 12177713 w 12206288"/>
              <a:gd name="connsiteY1" fmla="*/ 1085850 h 1685925"/>
              <a:gd name="connsiteX2" fmla="*/ 12206288 w 12206288"/>
              <a:gd name="connsiteY2" fmla="*/ 1671637 h 1685925"/>
              <a:gd name="connsiteX3" fmla="*/ 0 w 12206288"/>
              <a:gd name="connsiteY3" fmla="*/ 1685925 h 1685925"/>
              <a:gd name="connsiteX4" fmla="*/ 2414589 w 12206288"/>
              <a:gd name="connsiteY4" fmla="*/ 0 h 1685925"/>
              <a:gd name="connsiteX0" fmla="*/ 2000252 w 12206288"/>
              <a:gd name="connsiteY0" fmla="*/ 0 h 1714500"/>
              <a:gd name="connsiteX1" fmla="*/ 12177713 w 12206288"/>
              <a:gd name="connsiteY1" fmla="*/ 1114425 h 1714500"/>
              <a:gd name="connsiteX2" fmla="*/ 12206288 w 12206288"/>
              <a:gd name="connsiteY2" fmla="*/ 1700212 h 1714500"/>
              <a:gd name="connsiteX3" fmla="*/ 0 w 12206288"/>
              <a:gd name="connsiteY3" fmla="*/ 1714500 h 1714500"/>
              <a:gd name="connsiteX4" fmla="*/ 2000252 w 12206288"/>
              <a:gd name="connsiteY4" fmla="*/ 0 h 1714500"/>
              <a:gd name="connsiteX0" fmla="*/ 2047386 w 12206288"/>
              <a:gd name="connsiteY0" fmla="*/ 0 h 1723927"/>
              <a:gd name="connsiteX1" fmla="*/ 12177713 w 12206288"/>
              <a:gd name="connsiteY1" fmla="*/ 1123852 h 1723927"/>
              <a:gd name="connsiteX2" fmla="*/ 12206288 w 12206288"/>
              <a:gd name="connsiteY2" fmla="*/ 1709639 h 1723927"/>
              <a:gd name="connsiteX3" fmla="*/ 0 w 12206288"/>
              <a:gd name="connsiteY3" fmla="*/ 1723927 h 1723927"/>
              <a:gd name="connsiteX4" fmla="*/ 2047386 w 12206288"/>
              <a:gd name="connsiteY4" fmla="*/ 0 h 1723927"/>
              <a:gd name="connsiteX0" fmla="*/ 2047386 w 12206288"/>
              <a:gd name="connsiteY0" fmla="*/ 0 h 1727702"/>
              <a:gd name="connsiteX1" fmla="*/ 12177713 w 12206288"/>
              <a:gd name="connsiteY1" fmla="*/ 1123852 h 1727702"/>
              <a:gd name="connsiteX2" fmla="*/ 12206288 w 12206288"/>
              <a:gd name="connsiteY2" fmla="*/ 1727702 h 1727702"/>
              <a:gd name="connsiteX3" fmla="*/ 0 w 12206288"/>
              <a:gd name="connsiteY3" fmla="*/ 1723927 h 1727702"/>
              <a:gd name="connsiteX4" fmla="*/ 2047386 w 12206288"/>
              <a:gd name="connsiteY4" fmla="*/ 0 h 1727702"/>
              <a:gd name="connsiteX0" fmla="*/ 2047386 w 12206288"/>
              <a:gd name="connsiteY0" fmla="*/ 0 h 1727702"/>
              <a:gd name="connsiteX1" fmla="*/ 12196763 w 12206288"/>
              <a:gd name="connsiteY1" fmla="*/ 1117831 h 1727702"/>
              <a:gd name="connsiteX2" fmla="*/ 12206288 w 12206288"/>
              <a:gd name="connsiteY2" fmla="*/ 1727702 h 1727702"/>
              <a:gd name="connsiteX3" fmla="*/ 0 w 12206288"/>
              <a:gd name="connsiteY3" fmla="*/ 1723927 h 1727702"/>
              <a:gd name="connsiteX4" fmla="*/ 2047386 w 12206288"/>
              <a:gd name="connsiteY4" fmla="*/ 0 h 172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6288" h="1727702">
                <a:moveTo>
                  <a:pt x="2047386" y="0"/>
                </a:moveTo>
                <a:lnTo>
                  <a:pt x="12196763" y="1117831"/>
                </a:lnTo>
                <a:lnTo>
                  <a:pt x="12206288" y="1727702"/>
                </a:lnTo>
                <a:lnTo>
                  <a:pt x="0" y="1723927"/>
                </a:lnTo>
                <a:lnTo>
                  <a:pt x="2047386" y="0"/>
                </a:lnTo>
                <a:close/>
              </a:path>
            </a:pathLst>
          </a:custGeom>
          <a:solidFill>
            <a:srgbClr val="12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5"/>
          <p:cNvSpPr/>
          <p:nvPr userDrawn="1"/>
        </p:nvSpPr>
        <p:spPr>
          <a:xfrm>
            <a:off x="9845863" y="6031835"/>
            <a:ext cx="2360044" cy="822184"/>
          </a:xfrm>
          <a:custGeom>
            <a:avLst/>
            <a:gdLst>
              <a:gd name="connsiteX0" fmla="*/ 0 w 12192000"/>
              <a:gd name="connsiteY0" fmla="*/ 0 h 757237"/>
              <a:gd name="connsiteX1" fmla="*/ 12192000 w 12192000"/>
              <a:gd name="connsiteY1" fmla="*/ 0 h 757237"/>
              <a:gd name="connsiteX2" fmla="*/ 12192000 w 12192000"/>
              <a:gd name="connsiteY2" fmla="*/ 757237 h 757237"/>
              <a:gd name="connsiteX3" fmla="*/ 0 w 12192000"/>
              <a:gd name="connsiteY3" fmla="*/ 757237 h 757237"/>
              <a:gd name="connsiteX4" fmla="*/ 0 w 12192000"/>
              <a:gd name="connsiteY4" fmla="*/ 0 h 757237"/>
              <a:gd name="connsiteX0" fmla="*/ 0 w 12206287"/>
              <a:gd name="connsiteY0" fmla="*/ 0 h 1871662"/>
              <a:gd name="connsiteX1" fmla="*/ 12206287 w 12206287"/>
              <a:gd name="connsiteY1" fmla="*/ 1114425 h 1871662"/>
              <a:gd name="connsiteX2" fmla="*/ 12206287 w 12206287"/>
              <a:gd name="connsiteY2" fmla="*/ 1871662 h 1871662"/>
              <a:gd name="connsiteX3" fmla="*/ 14287 w 12206287"/>
              <a:gd name="connsiteY3" fmla="*/ 1871662 h 1871662"/>
              <a:gd name="connsiteX4" fmla="*/ 0 w 12206287"/>
              <a:gd name="connsiteY4" fmla="*/ 0 h 1871662"/>
              <a:gd name="connsiteX0" fmla="*/ 0 w 12206287"/>
              <a:gd name="connsiteY0" fmla="*/ 0 h 1943100"/>
              <a:gd name="connsiteX1" fmla="*/ 12206287 w 12206287"/>
              <a:gd name="connsiteY1" fmla="*/ 118586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43100"/>
              <a:gd name="connsiteX1" fmla="*/ 12177712 w 12206287"/>
              <a:gd name="connsiteY1" fmla="*/ 135731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71675"/>
              <a:gd name="connsiteX1" fmla="*/ 12177712 w 12206287"/>
              <a:gd name="connsiteY1" fmla="*/ 1357313 h 1971675"/>
              <a:gd name="connsiteX2" fmla="*/ 12206287 w 12206287"/>
              <a:gd name="connsiteY2" fmla="*/ 1943100 h 1971675"/>
              <a:gd name="connsiteX3" fmla="*/ 1471612 w 12206287"/>
              <a:gd name="connsiteY3" fmla="*/ 1971675 h 1971675"/>
              <a:gd name="connsiteX4" fmla="*/ 0 w 12206287"/>
              <a:gd name="connsiteY4" fmla="*/ 0 h 1971675"/>
              <a:gd name="connsiteX0" fmla="*/ 942976 w 10734675"/>
              <a:gd name="connsiteY0" fmla="*/ 0 h 1700212"/>
              <a:gd name="connsiteX1" fmla="*/ 10706100 w 10734675"/>
              <a:gd name="connsiteY1" fmla="*/ 1085850 h 1700212"/>
              <a:gd name="connsiteX2" fmla="*/ 10734675 w 10734675"/>
              <a:gd name="connsiteY2" fmla="*/ 1671637 h 1700212"/>
              <a:gd name="connsiteX3" fmla="*/ 0 w 10734675"/>
              <a:gd name="connsiteY3" fmla="*/ 1700212 h 1700212"/>
              <a:gd name="connsiteX4" fmla="*/ 942976 w 10734675"/>
              <a:gd name="connsiteY4" fmla="*/ 0 h 1700212"/>
              <a:gd name="connsiteX0" fmla="*/ 2414589 w 12206288"/>
              <a:gd name="connsiteY0" fmla="*/ 0 h 1685925"/>
              <a:gd name="connsiteX1" fmla="*/ 12177713 w 12206288"/>
              <a:gd name="connsiteY1" fmla="*/ 1085850 h 1685925"/>
              <a:gd name="connsiteX2" fmla="*/ 12206288 w 12206288"/>
              <a:gd name="connsiteY2" fmla="*/ 1671637 h 1685925"/>
              <a:gd name="connsiteX3" fmla="*/ 0 w 12206288"/>
              <a:gd name="connsiteY3" fmla="*/ 1685925 h 1685925"/>
              <a:gd name="connsiteX4" fmla="*/ 2414589 w 12206288"/>
              <a:gd name="connsiteY4" fmla="*/ 0 h 1685925"/>
              <a:gd name="connsiteX0" fmla="*/ 2000252 w 12206288"/>
              <a:gd name="connsiteY0" fmla="*/ 0 h 1714500"/>
              <a:gd name="connsiteX1" fmla="*/ 12177713 w 12206288"/>
              <a:gd name="connsiteY1" fmla="*/ 1114425 h 1714500"/>
              <a:gd name="connsiteX2" fmla="*/ 12206288 w 12206288"/>
              <a:gd name="connsiteY2" fmla="*/ 1700212 h 1714500"/>
              <a:gd name="connsiteX3" fmla="*/ 0 w 12206288"/>
              <a:gd name="connsiteY3" fmla="*/ 1714500 h 1714500"/>
              <a:gd name="connsiteX4" fmla="*/ 2000252 w 12206288"/>
              <a:gd name="connsiteY4" fmla="*/ 0 h 1714500"/>
              <a:gd name="connsiteX0" fmla="*/ 2047386 w 12206288"/>
              <a:gd name="connsiteY0" fmla="*/ 0 h 1723927"/>
              <a:gd name="connsiteX1" fmla="*/ 12177713 w 12206288"/>
              <a:gd name="connsiteY1" fmla="*/ 1123852 h 1723927"/>
              <a:gd name="connsiteX2" fmla="*/ 12206288 w 12206288"/>
              <a:gd name="connsiteY2" fmla="*/ 1709639 h 1723927"/>
              <a:gd name="connsiteX3" fmla="*/ 0 w 12206288"/>
              <a:gd name="connsiteY3" fmla="*/ 1723927 h 1723927"/>
              <a:gd name="connsiteX4" fmla="*/ 2047386 w 12206288"/>
              <a:gd name="connsiteY4" fmla="*/ 0 h 1723927"/>
              <a:gd name="connsiteX0" fmla="*/ 2047386 w 12330113"/>
              <a:gd name="connsiteY0" fmla="*/ 0 h 1723927"/>
              <a:gd name="connsiteX1" fmla="*/ 12330113 w 12330113"/>
              <a:gd name="connsiteY1" fmla="*/ 1140785 h 1723927"/>
              <a:gd name="connsiteX2" fmla="*/ 12206288 w 12330113"/>
              <a:gd name="connsiteY2" fmla="*/ 1709639 h 1723927"/>
              <a:gd name="connsiteX3" fmla="*/ 0 w 12330113"/>
              <a:gd name="connsiteY3" fmla="*/ 1723927 h 1723927"/>
              <a:gd name="connsiteX4" fmla="*/ 2047386 w 12330113"/>
              <a:gd name="connsiteY4" fmla="*/ 0 h 1723927"/>
              <a:gd name="connsiteX0" fmla="*/ 8871519 w 12330113"/>
              <a:gd name="connsiteY0" fmla="*/ 0 h 978860"/>
              <a:gd name="connsiteX1" fmla="*/ 12330113 w 12330113"/>
              <a:gd name="connsiteY1" fmla="*/ 395718 h 978860"/>
              <a:gd name="connsiteX2" fmla="*/ 12206288 w 12330113"/>
              <a:gd name="connsiteY2" fmla="*/ 964572 h 978860"/>
              <a:gd name="connsiteX3" fmla="*/ 0 w 12330113"/>
              <a:gd name="connsiteY3" fmla="*/ 978860 h 978860"/>
              <a:gd name="connsiteX4" fmla="*/ 8871519 w 12330113"/>
              <a:gd name="connsiteY4" fmla="*/ 0 h 978860"/>
              <a:gd name="connsiteX0" fmla="*/ 0 w 3458594"/>
              <a:gd name="connsiteY0" fmla="*/ 0 h 964572"/>
              <a:gd name="connsiteX1" fmla="*/ 3458594 w 3458594"/>
              <a:gd name="connsiteY1" fmla="*/ 395718 h 964572"/>
              <a:gd name="connsiteX2" fmla="*/ 3334769 w 3458594"/>
              <a:gd name="connsiteY2" fmla="*/ 964572 h 964572"/>
              <a:gd name="connsiteX3" fmla="*/ 1254614 w 3458594"/>
              <a:gd name="connsiteY3" fmla="*/ 961927 h 964572"/>
              <a:gd name="connsiteX4" fmla="*/ 0 w 3458594"/>
              <a:gd name="connsiteY4" fmla="*/ 0 h 964572"/>
              <a:gd name="connsiteX0" fmla="*/ 0 w 2493394"/>
              <a:gd name="connsiteY0" fmla="*/ 0 h 829106"/>
              <a:gd name="connsiteX1" fmla="*/ 2493394 w 2493394"/>
              <a:gd name="connsiteY1" fmla="*/ 260252 h 829106"/>
              <a:gd name="connsiteX2" fmla="*/ 2369569 w 2493394"/>
              <a:gd name="connsiteY2" fmla="*/ 829106 h 829106"/>
              <a:gd name="connsiteX3" fmla="*/ 289414 w 2493394"/>
              <a:gd name="connsiteY3" fmla="*/ 826461 h 829106"/>
              <a:gd name="connsiteX4" fmla="*/ 0 w 2493394"/>
              <a:gd name="connsiteY4" fmla="*/ 0 h 829106"/>
              <a:gd name="connsiteX0" fmla="*/ 0 w 2493394"/>
              <a:gd name="connsiteY0" fmla="*/ 0 h 795239"/>
              <a:gd name="connsiteX1" fmla="*/ 2493394 w 2493394"/>
              <a:gd name="connsiteY1" fmla="*/ 226385 h 795239"/>
              <a:gd name="connsiteX2" fmla="*/ 2369569 w 2493394"/>
              <a:gd name="connsiteY2" fmla="*/ 795239 h 795239"/>
              <a:gd name="connsiteX3" fmla="*/ 289414 w 2493394"/>
              <a:gd name="connsiteY3" fmla="*/ 792594 h 795239"/>
              <a:gd name="connsiteX4" fmla="*/ 0 w 2493394"/>
              <a:gd name="connsiteY4" fmla="*/ 0 h 795239"/>
              <a:gd name="connsiteX0" fmla="*/ 0 w 2493394"/>
              <a:gd name="connsiteY0" fmla="*/ 0 h 829106"/>
              <a:gd name="connsiteX1" fmla="*/ 2493394 w 2493394"/>
              <a:gd name="connsiteY1" fmla="*/ 260252 h 829106"/>
              <a:gd name="connsiteX2" fmla="*/ 2369569 w 2493394"/>
              <a:gd name="connsiteY2" fmla="*/ 829106 h 829106"/>
              <a:gd name="connsiteX3" fmla="*/ 289414 w 2493394"/>
              <a:gd name="connsiteY3" fmla="*/ 826461 h 829106"/>
              <a:gd name="connsiteX4" fmla="*/ 0 w 2493394"/>
              <a:gd name="connsiteY4" fmla="*/ 0 h 829106"/>
              <a:gd name="connsiteX0" fmla="*/ 0 w 2493394"/>
              <a:gd name="connsiteY0" fmla="*/ 0 h 911127"/>
              <a:gd name="connsiteX1" fmla="*/ 2493394 w 2493394"/>
              <a:gd name="connsiteY1" fmla="*/ 260252 h 911127"/>
              <a:gd name="connsiteX2" fmla="*/ 2369569 w 2493394"/>
              <a:gd name="connsiteY2" fmla="*/ 829106 h 911127"/>
              <a:gd name="connsiteX3" fmla="*/ 306348 w 2493394"/>
              <a:gd name="connsiteY3" fmla="*/ 911127 h 911127"/>
              <a:gd name="connsiteX4" fmla="*/ 0 w 2493394"/>
              <a:gd name="connsiteY4" fmla="*/ 0 h 911127"/>
              <a:gd name="connsiteX0" fmla="*/ 0 w 2493394"/>
              <a:gd name="connsiteY0" fmla="*/ 0 h 911127"/>
              <a:gd name="connsiteX1" fmla="*/ 2493394 w 2493394"/>
              <a:gd name="connsiteY1" fmla="*/ 260252 h 911127"/>
              <a:gd name="connsiteX2" fmla="*/ 2454236 w 2493394"/>
              <a:gd name="connsiteY2" fmla="*/ 896839 h 911127"/>
              <a:gd name="connsiteX3" fmla="*/ 306348 w 2493394"/>
              <a:gd name="connsiteY3" fmla="*/ 911127 h 911127"/>
              <a:gd name="connsiteX4" fmla="*/ 0 w 2493394"/>
              <a:gd name="connsiteY4" fmla="*/ 0 h 911127"/>
              <a:gd name="connsiteX0" fmla="*/ 0 w 2454236"/>
              <a:gd name="connsiteY0" fmla="*/ 0 h 911127"/>
              <a:gd name="connsiteX1" fmla="*/ 2366394 w 2454236"/>
              <a:gd name="connsiteY1" fmla="*/ 380902 h 911127"/>
              <a:gd name="connsiteX2" fmla="*/ 2454236 w 2454236"/>
              <a:gd name="connsiteY2" fmla="*/ 896839 h 911127"/>
              <a:gd name="connsiteX3" fmla="*/ 306348 w 2454236"/>
              <a:gd name="connsiteY3" fmla="*/ 911127 h 911127"/>
              <a:gd name="connsiteX4" fmla="*/ 0 w 2454236"/>
              <a:gd name="connsiteY4" fmla="*/ 0 h 911127"/>
              <a:gd name="connsiteX0" fmla="*/ 0 w 2454236"/>
              <a:gd name="connsiteY0" fmla="*/ 0 h 911127"/>
              <a:gd name="connsiteX1" fmla="*/ 2398144 w 2454236"/>
              <a:gd name="connsiteY1" fmla="*/ 272952 h 911127"/>
              <a:gd name="connsiteX2" fmla="*/ 2454236 w 2454236"/>
              <a:gd name="connsiteY2" fmla="*/ 896839 h 911127"/>
              <a:gd name="connsiteX3" fmla="*/ 306348 w 2454236"/>
              <a:gd name="connsiteY3" fmla="*/ 911127 h 911127"/>
              <a:gd name="connsiteX4" fmla="*/ 0 w 2454236"/>
              <a:gd name="connsiteY4" fmla="*/ 0 h 911127"/>
              <a:gd name="connsiteX0" fmla="*/ 0 w 2398144"/>
              <a:gd name="connsiteY0" fmla="*/ 0 h 911127"/>
              <a:gd name="connsiteX1" fmla="*/ 2398144 w 2398144"/>
              <a:gd name="connsiteY1" fmla="*/ 272952 h 911127"/>
              <a:gd name="connsiteX2" fmla="*/ 2358986 w 2398144"/>
              <a:gd name="connsiteY2" fmla="*/ 909539 h 911127"/>
              <a:gd name="connsiteX3" fmla="*/ 306348 w 2398144"/>
              <a:gd name="connsiteY3" fmla="*/ 911127 h 911127"/>
              <a:gd name="connsiteX4" fmla="*/ 0 w 2398144"/>
              <a:gd name="connsiteY4" fmla="*/ 0 h 911127"/>
              <a:gd name="connsiteX0" fmla="*/ 0 w 2360044"/>
              <a:gd name="connsiteY0" fmla="*/ 0 h 911127"/>
              <a:gd name="connsiteX1" fmla="*/ 2360044 w 2360044"/>
              <a:gd name="connsiteY1" fmla="*/ 266602 h 911127"/>
              <a:gd name="connsiteX2" fmla="*/ 2358986 w 2360044"/>
              <a:gd name="connsiteY2" fmla="*/ 909539 h 911127"/>
              <a:gd name="connsiteX3" fmla="*/ 306348 w 2360044"/>
              <a:gd name="connsiteY3" fmla="*/ 911127 h 911127"/>
              <a:gd name="connsiteX4" fmla="*/ 0 w 2360044"/>
              <a:gd name="connsiteY4" fmla="*/ 0 h 91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0044" h="911127">
                <a:moveTo>
                  <a:pt x="0" y="0"/>
                </a:moveTo>
                <a:lnTo>
                  <a:pt x="2360044" y="266602"/>
                </a:lnTo>
                <a:cubicBezTo>
                  <a:pt x="2359691" y="480914"/>
                  <a:pt x="2359339" y="695227"/>
                  <a:pt x="2358986" y="909539"/>
                </a:cubicBezTo>
                <a:lnTo>
                  <a:pt x="306348" y="911127"/>
                </a:lnTo>
                <a:lnTo>
                  <a:pt x="0" y="0"/>
                </a:lnTo>
                <a:close/>
              </a:path>
            </a:pathLst>
          </a:custGeom>
          <a:solidFill>
            <a:srgbClr val="FBB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20389767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3" y="325897"/>
            <a:ext cx="1492664" cy="432000"/>
          </a:xfrm>
          <a:prstGeom prst="rect">
            <a:avLst/>
          </a:prstGeom>
        </p:spPr>
      </p:pic>
      <p:sp>
        <p:nvSpPr>
          <p:cNvPr id="7" name="Rectangle 5"/>
          <p:cNvSpPr/>
          <p:nvPr userDrawn="1"/>
        </p:nvSpPr>
        <p:spPr>
          <a:xfrm>
            <a:off x="-14288" y="4790775"/>
            <a:ext cx="12206287" cy="2063244"/>
          </a:xfrm>
          <a:custGeom>
            <a:avLst/>
            <a:gdLst>
              <a:gd name="connsiteX0" fmla="*/ 0 w 12192000"/>
              <a:gd name="connsiteY0" fmla="*/ 0 h 757237"/>
              <a:gd name="connsiteX1" fmla="*/ 12192000 w 12192000"/>
              <a:gd name="connsiteY1" fmla="*/ 0 h 757237"/>
              <a:gd name="connsiteX2" fmla="*/ 12192000 w 12192000"/>
              <a:gd name="connsiteY2" fmla="*/ 757237 h 757237"/>
              <a:gd name="connsiteX3" fmla="*/ 0 w 12192000"/>
              <a:gd name="connsiteY3" fmla="*/ 757237 h 757237"/>
              <a:gd name="connsiteX4" fmla="*/ 0 w 12192000"/>
              <a:gd name="connsiteY4" fmla="*/ 0 h 757237"/>
              <a:gd name="connsiteX0" fmla="*/ 0 w 12206287"/>
              <a:gd name="connsiteY0" fmla="*/ 0 h 1871662"/>
              <a:gd name="connsiteX1" fmla="*/ 12206287 w 12206287"/>
              <a:gd name="connsiteY1" fmla="*/ 1114425 h 1871662"/>
              <a:gd name="connsiteX2" fmla="*/ 12206287 w 12206287"/>
              <a:gd name="connsiteY2" fmla="*/ 1871662 h 1871662"/>
              <a:gd name="connsiteX3" fmla="*/ 14287 w 12206287"/>
              <a:gd name="connsiteY3" fmla="*/ 1871662 h 1871662"/>
              <a:gd name="connsiteX4" fmla="*/ 0 w 12206287"/>
              <a:gd name="connsiteY4" fmla="*/ 0 h 1871662"/>
              <a:gd name="connsiteX0" fmla="*/ 0 w 12206287"/>
              <a:gd name="connsiteY0" fmla="*/ 0 h 1943100"/>
              <a:gd name="connsiteX1" fmla="*/ 12206287 w 12206287"/>
              <a:gd name="connsiteY1" fmla="*/ 118586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43100"/>
              <a:gd name="connsiteX1" fmla="*/ 12177712 w 12206287"/>
              <a:gd name="connsiteY1" fmla="*/ 135731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6287" h="1943100">
                <a:moveTo>
                  <a:pt x="0" y="0"/>
                </a:moveTo>
                <a:lnTo>
                  <a:pt x="12177712" y="1357313"/>
                </a:lnTo>
                <a:lnTo>
                  <a:pt x="12206287" y="1943100"/>
                </a:lnTo>
                <a:lnTo>
                  <a:pt x="14287" y="1943100"/>
                </a:lnTo>
                <a:lnTo>
                  <a:pt x="0" y="0"/>
                </a:lnTo>
                <a:close/>
              </a:path>
            </a:pathLst>
          </a:custGeom>
          <a:solidFill>
            <a:srgbClr val="006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5"/>
          <p:cNvSpPr/>
          <p:nvPr userDrawn="1"/>
        </p:nvSpPr>
        <p:spPr>
          <a:xfrm>
            <a:off x="-1" y="5037221"/>
            <a:ext cx="12206288" cy="1820779"/>
          </a:xfrm>
          <a:custGeom>
            <a:avLst/>
            <a:gdLst>
              <a:gd name="connsiteX0" fmla="*/ 0 w 12192000"/>
              <a:gd name="connsiteY0" fmla="*/ 0 h 757237"/>
              <a:gd name="connsiteX1" fmla="*/ 12192000 w 12192000"/>
              <a:gd name="connsiteY1" fmla="*/ 0 h 757237"/>
              <a:gd name="connsiteX2" fmla="*/ 12192000 w 12192000"/>
              <a:gd name="connsiteY2" fmla="*/ 757237 h 757237"/>
              <a:gd name="connsiteX3" fmla="*/ 0 w 12192000"/>
              <a:gd name="connsiteY3" fmla="*/ 757237 h 757237"/>
              <a:gd name="connsiteX4" fmla="*/ 0 w 12192000"/>
              <a:gd name="connsiteY4" fmla="*/ 0 h 757237"/>
              <a:gd name="connsiteX0" fmla="*/ 0 w 12206287"/>
              <a:gd name="connsiteY0" fmla="*/ 0 h 1871662"/>
              <a:gd name="connsiteX1" fmla="*/ 12206287 w 12206287"/>
              <a:gd name="connsiteY1" fmla="*/ 1114425 h 1871662"/>
              <a:gd name="connsiteX2" fmla="*/ 12206287 w 12206287"/>
              <a:gd name="connsiteY2" fmla="*/ 1871662 h 1871662"/>
              <a:gd name="connsiteX3" fmla="*/ 14287 w 12206287"/>
              <a:gd name="connsiteY3" fmla="*/ 1871662 h 1871662"/>
              <a:gd name="connsiteX4" fmla="*/ 0 w 12206287"/>
              <a:gd name="connsiteY4" fmla="*/ 0 h 1871662"/>
              <a:gd name="connsiteX0" fmla="*/ 0 w 12206287"/>
              <a:gd name="connsiteY0" fmla="*/ 0 h 1943100"/>
              <a:gd name="connsiteX1" fmla="*/ 12206287 w 12206287"/>
              <a:gd name="connsiteY1" fmla="*/ 118586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43100"/>
              <a:gd name="connsiteX1" fmla="*/ 12177712 w 12206287"/>
              <a:gd name="connsiteY1" fmla="*/ 135731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71675"/>
              <a:gd name="connsiteX1" fmla="*/ 12177712 w 12206287"/>
              <a:gd name="connsiteY1" fmla="*/ 1357313 h 1971675"/>
              <a:gd name="connsiteX2" fmla="*/ 12206287 w 12206287"/>
              <a:gd name="connsiteY2" fmla="*/ 1943100 h 1971675"/>
              <a:gd name="connsiteX3" fmla="*/ 1471612 w 12206287"/>
              <a:gd name="connsiteY3" fmla="*/ 1971675 h 1971675"/>
              <a:gd name="connsiteX4" fmla="*/ 0 w 12206287"/>
              <a:gd name="connsiteY4" fmla="*/ 0 h 1971675"/>
              <a:gd name="connsiteX0" fmla="*/ 942976 w 10734675"/>
              <a:gd name="connsiteY0" fmla="*/ 0 h 1700212"/>
              <a:gd name="connsiteX1" fmla="*/ 10706100 w 10734675"/>
              <a:gd name="connsiteY1" fmla="*/ 1085850 h 1700212"/>
              <a:gd name="connsiteX2" fmla="*/ 10734675 w 10734675"/>
              <a:gd name="connsiteY2" fmla="*/ 1671637 h 1700212"/>
              <a:gd name="connsiteX3" fmla="*/ 0 w 10734675"/>
              <a:gd name="connsiteY3" fmla="*/ 1700212 h 1700212"/>
              <a:gd name="connsiteX4" fmla="*/ 942976 w 10734675"/>
              <a:gd name="connsiteY4" fmla="*/ 0 h 1700212"/>
              <a:gd name="connsiteX0" fmla="*/ 2414589 w 12206288"/>
              <a:gd name="connsiteY0" fmla="*/ 0 h 1685925"/>
              <a:gd name="connsiteX1" fmla="*/ 12177713 w 12206288"/>
              <a:gd name="connsiteY1" fmla="*/ 1085850 h 1685925"/>
              <a:gd name="connsiteX2" fmla="*/ 12206288 w 12206288"/>
              <a:gd name="connsiteY2" fmla="*/ 1671637 h 1685925"/>
              <a:gd name="connsiteX3" fmla="*/ 0 w 12206288"/>
              <a:gd name="connsiteY3" fmla="*/ 1685925 h 1685925"/>
              <a:gd name="connsiteX4" fmla="*/ 2414589 w 12206288"/>
              <a:gd name="connsiteY4" fmla="*/ 0 h 1685925"/>
              <a:gd name="connsiteX0" fmla="*/ 2000252 w 12206288"/>
              <a:gd name="connsiteY0" fmla="*/ 0 h 1714500"/>
              <a:gd name="connsiteX1" fmla="*/ 12177713 w 12206288"/>
              <a:gd name="connsiteY1" fmla="*/ 1114425 h 1714500"/>
              <a:gd name="connsiteX2" fmla="*/ 12206288 w 12206288"/>
              <a:gd name="connsiteY2" fmla="*/ 1700212 h 1714500"/>
              <a:gd name="connsiteX3" fmla="*/ 0 w 12206288"/>
              <a:gd name="connsiteY3" fmla="*/ 1714500 h 1714500"/>
              <a:gd name="connsiteX4" fmla="*/ 2000252 w 12206288"/>
              <a:gd name="connsiteY4" fmla="*/ 0 h 1714500"/>
              <a:gd name="connsiteX0" fmla="*/ 2047386 w 12206288"/>
              <a:gd name="connsiteY0" fmla="*/ 0 h 1723927"/>
              <a:gd name="connsiteX1" fmla="*/ 12177713 w 12206288"/>
              <a:gd name="connsiteY1" fmla="*/ 1123852 h 1723927"/>
              <a:gd name="connsiteX2" fmla="*/ 12206288 w 12206288"/>
              <a:gd name="connsiteY2" fmla="*/ 1709639 h 1723927"/>
              <a:gd name="connsiteX3" fmla="*/ 0 w 12206288"/>
              <a:gd name="connsiteY3" fmla="*/ 1723927 h 1723927"/>
              <a:gd name="connsiteX4" fmla="*/ 2047386 w 12206288"/>
              <a:gd name="connsiteY4" fmla="*/ 0 h 1723927"/>
              <a:gd name="connsiteX0" fmla="*/ 2047386 w 12206288"/>
              <a:gd name="connsiteY0" fmla="*/ 0 h 1727702"/>
              <a:gd name="connsiteX1" fmla="*/ 12177713 w 12206288"/>
              <a:gd name="connsiteY1" fmla="*/ 1123852 h 1727702"/>
              <a:gd name="connsiteX2" fmla="*/ 12206288 w 12206288"/>
              <a:gd name="connsiteY2" fmla="*/ 1727702 h 1727702"/>
              <a:gd name="connsiteX3" fmla="*/ 0 w 12206288"/>
              <a:gd name="connsiteY3" fmla="*/ 1723927 h 1727702"/>
              <a:gd name="connsiteX4" fmla="*/ 2047386 w 12206288"/>
              <a:gd name="connsiteY4" fmla="*/ 0 h 1727702"/>
              <a:gd name="connsiteX0" fmla="*/ 2047386 w 12206288"/>
              <a:gd name="connsiteY0" fmla="*/ 0 h 1727702"/>
              <a:gd name="connsiteX1" fmla="*/ 12196763 w 12206288"/>
              <a:gd name="connsiteY1" fmla="*/ 1117831 h 1727702"/>
              <a:gd name="connsiteX2" fmla="*/ 12206288 w 12206288"/>
              <a:gd name="connsiteY2" fmla="*/ 1727702 h 1727702"/>
              <a:gd name="connsiteX3" fmla="*/ 0 w 12206288"/>
              <a:gd name="connsiteY3" fmla="*/ 1723927 h 1727702"/>
              <a:gd name="connsiteX4" fmla="*/ 2047386 w 12206288"/>
              <a:gd name="connsiteY4" fmla="*/ 0 h 172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6288" h="1727702">
                <a:moveTo>
                  <a:pt x="2047386" y="0"/>
                </a:moveTo>
                <a:lnTo>
                  <a:pt x="12196763" y="1117831"/>
                </a:lnTo>
                <a:lnTo>
                  <a:pt x="12206288" y="1727702"/>
                </a:lnTo>
                <a:lnTo>
                  <a:pt x="0" y="1723927"/>
                </a:lnTo>
                <a:lnTo>
                  <a:pt x="2047386" y="0"/>
                </a:lnTo>
                <a:close/>
              </a:path>
            </a:pathLst>
          </a:custGeom>
          <a:solidFill>
            <a:srgbClr val="12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5"/>
          <p:cNvSpPr/>
          <p:nvPr userDrawn="1"/>
        </p:nvSpPr>
        <p:spPr>
          <a:xfrm>
            <a:off x="9845863" y="5943601"/>
            <a:ext cx="2360044" cy="910418"/>
          </a:xfrm>
          <a:custGeom>
            <a:avLst/>
            <a:gdLst>
              <a:gd name="connsiteX0" fmla="*/ 0 w 12192000"/>
              <a:gd name="connsiteY0" fmla="*/ 0 h 757237"/>
              <a:gd name="connsiteX1" fmla="*/ 12192000 w 12192000"/>
              <a:gd name="connsiteY1" fmla="*/ 0 h 757237"/>
              <a:gd name="connsiteX2" fmla="*/ 12192000 w 12192000"/>
              <a:gd name="connsiteY2" fmla="*/ 757237 h 757237"/>
              <a:gd name="connsiteX3" fmla="*/ 0 w 12192000"/>
              <a:gd name="connsiteY3" fmla="*/ 757237 h 757237"/>
              <a:gd name="connsiteX4" fmla="*/ 0 w 12192000"/>
              <a:gd name="connsiteY4" fmla="*/ 0 h 757237"/>
              <a:gd name="connsiteX0" fmla="*/ 0 w 12206287"/>
              <a:gd name="connsiteY0" fmla="*/ 0 h 1871662"/>
              <a:gd name="connsiteX1" fmla="*/ 12206287 w 12206287"/>
              <a:gd name="connsiteY1" fmla="*/ 1114425 h 1871662"/>
              <a:gd name="connsiteX2" fmla="*/ 12206287 w 12206287"/>
              <a:gd name="connsiteY2" fmla="*/ 1871662 h 1871662"/>
              <a:gd name="connsiteX3" fmla="*/ 14287 w 12206287"/>
              <a:gd name="connsiteY3" fmla="*/ 1871662 h 1871662"/>
              <a:gd name="connsiteX4" fmla="*/ 0 w 12206287"/>
              <a:gd name="connsiteY4" fmla="*/ 0 h 1871662"/>
              <a:gd name="connsiteX0" fmla="*/ 0 w 12206287"/>
              <a:gd name="connsiteY0" fmla="*/ 0 h 1943100"/>
              <a:gd name="connsiteX1" fmla="*/ 12206287 w 12206287"/>
              <a:gd name="connsiteY1" fmla="*/ 118586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43100"/>
              <a:gd name="connsiteX1" fmla="*/ 12177712 w 12206287"/>
              <a:gd name="connsiteY1" fmla="*/ 1357313 h 1943100"/>
              <a:gd name="connsiteX2" fmla="*/ 12206287 w 12206287"/>
              <a:gd name="connsiteY2" fmla="*/ 1943100 h 1943100"/>
              <a:gd name="connsiteX3" fmla="*/ 14287 w 12206287"/>
              <a:gd name="connsiteY3" fmla="*/ 1943100 h 1943100"/>
              <a:gd name="connsiteX4" fmla="*/ 0 w 12206287"/>
              <a:gd name="connsiteY4" fmla="*/ 0 h 1943100"/>
              <a:gd name="connsiteX0" fmla="*/ 0 w 12206287"/>
              <a:gd name="connsiteY0" fmla="*/ 0 h 1971675"/>
              <a:gd name="connsiteX1" fmla="*/ 12177712 w 12206287"/>
              <a:gd name="connsiteY1" fmla="*/ 1357313 h 1971675"/>
              <a:gd name="connsiteX2" fmla="*/ 12206287 w 12206287"/>
              <a:gd name="connsiteY2" fmla="*/ 1943100 h 1971675"/>
              <a:gd name="connsiteX3" fmla="*/ 1471612 w 12206287"/>
              <a:gd name="connsiteY3" fmla="*/ 1971675 h 1971675"/>
              <a:gd name="connsiteX4" fmla="*/ 0 w 12206287"/>
              <a:gd name="connsiteY4" fmla="*/ 0 h 1971675"/>
              <a:gd name="connsiteX0" fmla="*/ 942976 w 10734675"/>
              <a:gd name="connsiteY0" fmla="*/ 0 h 1700212"/>
              <a:gd name="connsiteX1" fmla="*/ 10706100 w 10734675"/>
              <a:gd name="connsiteY1" fmla="*/ 1085850 h 1700212"/>
              <a:gd name="connsiteX2" fmla="*/ 10734675 w 10734675"/>
              <a:gd name="connsiteY2" fmla="*/ 1671637 h 1700212"/>
              <a:gd name="connsiteX3" fmla="*/ 0 w 10734675"/>
              <a:gd name="connsiteY3" fmla="*/ 1700212 h 1700212"/>
              <a:gd name="connsiteX4" fmla="*/ 942976 w 10734675"/>
              <a:gd name="connsiteY4" fmla="*/ 0 h 1700212"/>
              <a:gd name="connsiteX0" fmla="*/ 2414589 w 12206288"/>
              <a:gd name="connsiteY0" fmla="*/ 0 h 1685925"/>
              <a:gd name="connsiteX1" fmla="*/ 12177713 w 12206288"/>
              <a:gd name="connsiteY1" fmla="*/ 1085850 h 1685925"/>
              <a:gd name="connsiteX2" fmla="*/ 12206288 w 12206288"/>
              <a:gd name="connsiteY2" fmla="*/ 1671637 h 1685925"/>
              <a:gd name="connsiteX3" fmla="*/ 0 w 12206288"/>
              <a:gd name="connsiteY3" fmla="*/ 1685925 h 1685925"/>
              <a:gd name="connsiteX4" fmla="*/ 2414589 w 12206288"/>
              <a:gd name="connsiteY4" fmla="*/ 0 h 1685925"/>
              <a:gd name="connsiteX0" fmla="*/ 2000252 w 12206288"/>
              <a:gd name="connsiteY0" fmla="*/ 0 h 1714500"/>
              <a:gd name="connsiteX1" fmla="*/ 12177713 w 12206288"/>
              <a:gd name="connsiteY1" fmla="*/ 1114425 h 1714500"/>
              <a:gd name="connsiteX2" fmla="*/ 12206288 w 12206288"/>
              <a:gd name="connsiteY2" fmla="*/ 1700212 h 1714500"/>
              <a:gd name="connsiteX3" fmla="*/ 0 w 12206288"/>
              <a:gd name="connsiteY3" fmla="*/ 1714500 h 1714500"/>
              <a:gd name="connsiteX4" fmla="*/ 2000252 w 12206288"/>
              <a:gd name="connsiteY4" fmla="*/ 0 h 1714500"/>
              <a:gd name="connsiteX0" fmla="*/ 2047386 w 12206288"/>
              <a:gd name="connsiteY0" fmla="*/ 0 h 1723927"/>
              <a:gd name="connsiteX1" fmla="*/ 12177713 w 12206288"/>
              <a:gd name="connsiteY1" fmla="*/ 1123852 h 1723927"/>
              <a:gd name="connsiteX2" fmla="*/ 12206288 w 12206288"/>
              <a:gd name="connsiteY2" fmla="*/ 1709639 h 1723927"/>
              <a:gd name="connsiteX3" fmla="*/ 0 w 12206288"/>
              <a:gd name="connsiteY3" fmla="*/ 1723927 h 1723927"/>
              <a:gd name="connsiteX4" fmla="*/ 2047386 w 12206288"/>
              <a:gd name="connsiteY4" fmla="*/ 0 h 1723927"/>
              <a:gd name="connsiteX0" fmla="*/ 2047386 w 12330113"/>
              <a:gd name="connsiteY0" fmla="*/ 0 h 1723927"/>
              <a:gd name="connsiteX1" fmla="*/ 12330113 w 12330113"/>
              <a:gd name="connsiteY1" fmla="*/ 1140785 h 1723927"/>
              <a:gd name="connsiteX2" fmla="*/ 12206288 w 12330113"/>
              <a:gd name="connsiteY2" fmla="*/ 1709639 h 1723927"/>
              <a:gd name="connsiteX3" fmla="*/ 0 w 12330113"/>
              <a:gd name="connsiteY3" fmla="*/ 1723927 h 1723927"/>
              <a:gd name="connsiteX4" fmla="*/ 2047386 w 12330113"/>
              <a:gd name="connsiteY4" fmla="*/ 0 h 1723927"/>
              <a:gd name="connsiteX0" fmla="*/ 8871519 w 12330113"/>
              <a:gd name="connsiteY0" fmla="*/ 0 h 978860"/>
              <a:gd name="connsiteX1" fmla="*/ 12330113 w 12330113"/>
              <a:gd name="connsiteY1" fmla="*/ 395718 h 978860"/>
              <a:gd name="connsiteX2" fmla="*/ 12206288 w 12330113"/>
              <a:gd name="connsiteY2" fmla="*/ 964572 h 978860"/>
              <a:gd name="connsiteX3" fmla="*/ 0 w 12330113"/>
              <a:gd name="connsiteY3" fmla="*/ 978860 h 978860"/>
              <a:gd name="connsiteX4" fmla="*/ 8871519 w 12330113"/>
              <a:gd name="connsiteY4" fmla="*/ 0 h 978860"/>
              <a:gd name="connsiteX0" fmla="*/ 0 w 3458594"/>
              <a:gd name="connsiteY0" fmla="*/ 0 h 964572"/>
              <a:gd name="connsiteX1" fmla="*/ 3458594 w 3458594"/>
              <a:gd name="connsiteY1" fmla="*/ 395718 h 964572"/>
              <a:gd name="connsiteX2" fmla="*/ 3334769 w 3458594"/>
              <a:gd name="connsiteY2" fmla="*/ 964572 h 964572"/>
              <a:gd name="connsiteX3" fmla="*/ 1254614 w 3458594"/>
              <a:gd name="connsiteY3" fmla="*/ 961927 h 964572"/>
              <a:gd name="connsiteX4" fmla="*/ 0 w 3458594"/>
              <a:gd name="connsiteY4" fmla="*/ 0 h 964572"/>
              <a:gd name="connsiteX0" fmla="*/ 0 w 2493394"/>
              <a:gd name="connsiteY0" fmla="*/ 0 h 829106"/>
              <a:gd name="connsiteX1" fmla="*/ 2493394 w 2493394"/>
              <a:gd name="connsiteY1" fmla="*/ 260252 h 829106"/>
              <a:gd name="connsiteX2" fmla="*/ 2369569 w 2493394"/>
              <a:gd name="connsiteY2" fmla="*/ 829106 h 829106"/>
              <a:gd name="connsiteX3" fmla="*/ 289414 w 2493394"/>
              <a:gd name="connsiteY3" fmla="*/ 826461 h 829106"/>
              <a:gd name="connsiteX4" fmla="*/ 0 w 2493394"/>
              <a:gd name="connsiteY4" fmla="*/ 0 h 829106"/>
              <a:gd name="connsiteX0" fmla="*/ 0 w 2493394"/>
              <a:gd name="connsiteY0" fmla="*/ 0 h 795239"/>
              <a:gd name="connsiteX1" fmla="*/ 2493394 w 2493394"/>
              <a:gd name="connsiteY1" fmla="*/ 226385 h 795239"/>
              <a:gd name="connsiteX2" fmla="*/ 2369569 w 2493394"/>
              <a:gd name="connsiteY2" fmla="*/ 795239 h 795239"/>
              <a:gd name="connsiteX3" fmla="*/ 289414 w 2493394"/>
              <a:gd name="connsiteY3" fmla="*/ 792594 h 795239"/>
              <a:gd name="connsiteX4" fmla="*/ 0 w 2493394"/>
              <a:gd name="connsiteY4" fmla="*/ 0 h 795239"/>
              <a:gd name="connsiteX0" fmla="*/ 0 w 2493394"/>
              <a:gd name="connsiteY0" fmla="*/ 0 h 829106"/>
              <a:gd name="connsiteX1" fmla="*/ 2493394 w 2493394"/>
              <a:gd name="connsiteY1" fmla="*/ 260252 h 829106"/>
              <a:gd name="connsiteX2" fmla="*/ 2369569 w 2493394"/>
              <a:gd name="connsiteY2" fmla="*/ 829106 h 829106"/>
              <a:gd name="connsiteX3" fmla="*/ 289414 w 2493394"/>
              <a:gd name="connsiteY3" fmla="*/ 826461 h 829106"/>
              <a:gd name="connsiteX4" fmla="*/ 0 w 2493394"/>
              <a:gd name="connsiteY4" fmla="*/ 0 h 829106"/>
              <a:gd name="connsiteX0" fmla="*/ 0 w 2493394"/>
              <a:gd name="connsiteY0" fmla="*/ 0 h 911127"/>
              <a:gd name="connsiteX1" fmla="*/ 2493394 w 2493394"/>
              <a:gd name="connsiteY1" fmla="*/ 260252 h 911127"/>
              <a:gd name="connsiteX2" fmla="*/ 2369569 w 2493394"/>
              <a:gd name="connsiteY2" fmla="*/ 829106 h 911127"/>
              <a:gd name="connsiteX3" fmla="*/ 306348 w 2493394"/>
              <a:gd name="connsiteY3" fmla="*/ 911127 h 911127"/>
              <a:gd name="connsiteX4" fmla="*/ 0 w 2493394"/>
              <a:gd name="connsiteY4" fmla="*/ 0 h 911127"/>
              <a:gd name="connsiteX0" fmla="*/ 0 w 2493394"/>
              <a:gd name="connsiteY0" fmla="*/ 0 h 911127"/>
              <a:gd name="connsiteX1" fmla="*/ 2493394 w 2493394"/>
              <a:gd name="connsiteY1" fmla="*/ 260252 h 911127"/>
              <a:gd name="connsiteX2" fmla="*/ 2454236 w 2493394"/>
              <a:gd name="connsiteY2" fmla="*/ 896839 h 911127"/>
              <a:gd name="connsiteX3" fmla="*/ 306348 w 2493394"/>
              <a:gd name="connsiteY3" fmla="*/ 911127 h 911127"/>
              <a:gd name="connsiteX4" fmla="*/ 0 w 2493394"/>
              <a:gd name="connsiteY4" fmla="*/ 0 h 911127"/>
              <a:gd name="connsiteX0" fmla="*/ 0 w 2454236"/>
              <a:gd name="connsiteY0" fmla="*/ 0 h 911127"/>
              <a:gd name="connsiteX1" fmla="*/ 2366394 w 2454236"/>
              <a:gd name="connsiteY1" fmla="*/ 380902 h 911127"/>
              <a:gd name="connsiteX2" fmla="*/ 2454236 w 2454236"/>
              <a:gd name="connsiteY2" fmla="*/ 896839 h 911127"/>
              <a:gd name="connsiteX3" fmla="*/ 306348 w 2454236"/>
              <a:gd name="connsiteY3" fmla="*/ 911127 h 911127"/>
              <a:gd name="connsiteX4" fmla="*/ 0 w 2454236"/>
              <a:gd name="connsiteY4" fmla="*/ 0 h 911127"/>
              <a:gd name="connsiteX0" fmla="*/ 0 w 2454236"/>
              <a:gd name="connsiteY0" fmla="*/ 0 h 911127"/>
              <a:gd name="connsiteX1" fmla="*/ 2398144 w 2454236"/>
              <a:gd name="connsiteY1" fmla="*/ 272952 h 911127"/>
              <a:gd name="connsiteX2" fmla="*/ 2454236 w 2454236"/>
              <a:gd name="connsiteY2" fmla="*/ 896839 h 911127"/>
              <a:gd name="connsiteX3" fmla="*/ 306348 w 2454236"/>
              <a:gd name="connsiteY3" fmla="*/ 911127 h 911127"/>
              <a:gd name="connsiteX4" fmla="*/ 0 w 2454236"/>
              <a:gd name="connsiteY4" fmla="*/ 0 h 911127"/>
              <a:gd name="connsiteX0" fmla="*/ 0 w 2398144"/>
              <a:gd name="connsiteY0" fmla="*/ 0 h 911127"/>
              <a:gd name="connsiteX1" fmla="*/ 2398144 w 2398144"/>
              <a:gd name="connsiteY1" fmla="*/ 272952 h 911127"/>
              <a:gd name="connsiteX2" fmla="*/ 2358986 w 2398144"/>
              <a:gd name="connsiteY2" fmla="*/ 909539 h 911127"/>
              <a:gd name="connsiteX3" fmla="*/ 306348 w 2398144"/>
              <a:gd name="connsiteY3" fmla="*/ 911127 h 911127"/>
              <a:gd name="connsiteX4" fmla="*/ 0 w 2398144"/>
              <a:gd name="connsiteY4" fmla="*/ 0 h 911127"/>
              <a:gd name="connsiteX0" fmla="*/ 0 w 2360044"/>
              <a:gd name="connsiteY0" fmla="*/ 0 h 911127"/>
              <a:gd name="connsiteX1" fmla="*/ 2360044 w 2360044"/>
              <a:gd name="connsiteY1" fmla="*/ 266602 h 911127"/>
              <a:gd name="connsiteX2" fmla="*/ 2358986 w 2360044"/>
              <a:gd name="connsiteY2" fmla="*/ 909539 h 911127"/>
              <a:gd name="connsiteX3" fmla="*/ 306348 w 2360044"/>
              <a:gd name="connsiteY3" fmla="*/ 911127 h 911127"/>
              <a:gd name="connsiteX4" fmla="*/ 0 w 2360044"/>
              <a:gd name="connsiteY4" fmla="*/ 0 h 91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0044" h="911127">
                <a:moveTo>
                  <a:pt x="0" y="0"/>
                </a:moveTo>
                <a:lnTo>
                  <a:pt x="2360044" y="266602"/>
                </a:lnTo>
                <a:cubicBezTo>
                  <a:pt x="2359691" y="480914"/>
                  <a:pt x="2359339" y="695227"/>
                  <a:pt x="2358986" y="909539"/>
                </a:cubicBezTo>
                <a:lnTo>
                  <a:pt x="306348" y="911127"/>
                </a:lnTo>
                <a:lnTo>
                  <a:pt x="0" y="0"/>
                </a:lnTo>
                <a:close/>
              </a:path>
            </a:pathLst>
          </a:custGeom>
          <a:solidFill>
            <a:srgbClr val="F26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6599" y="973529"/>
            <a:ext cx="11134617" cy="5199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300"/>
              </a:lnSpc>
              <a:spcAft>
                <a:spcPts val="600"/>
              </a:spcAft>
              <a:defRPr sz="3200" b="0" i="0" cap="all" baseline="0">
                <a:solidFill>
                  <a:schemeClr val="tx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</p:spTree>
    <p:extLst>
      <p:ext uri="{BB962C8B-B14F-4D97-AF65-F5344CB8AC3E}">
        <p14:creationId xmlns:p14="http://schemas.microsoft.com/office/powerpoint/2010/main" val="111111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51" y="4132"/>
            <a:ext cx="12219251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61100" y="3878263"/>
            <a:ext cx="5572866" cy="857242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200" b="0" i="0" cap="all" baseline="0">
                <a:solidFill>
                  <a:schemeClr val="bg1"/>
                </a:solidFill>
                <a:latin typeface="Arial Narrow Regular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874" y="461231"/>
            <a:ext cx="2487617" cy="720000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52" y="4132"/>
            <a:ext cx="12219251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61100" y="3878263"/>
            <a:ext cx="5572866" cy="857242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200" b="0" i="0" cap="all" baseline="0">
                <a:solidFill>
                  <a:schemeClr val="bg1"/>
                </a:solidFill>
                <a:latin typeface="Arial Narrow Regular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874" y="461231"/>
            <a:ext cx="2487617" cy="720000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44" y="0"/>
            <a:ext cx="12213144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61100" y="3878263"/>
            <a:ext cx="5572866" cy="857242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200" b="0" i="0" cap="all" baseline="0">
                <a:solidFill>
                  <a:schemeClr val="bg1"/>
                </a:solidFill>
                <a:latin typeface="Arial Narrow Regular" charset="0"/>
              </a:defRPr>
            </a:lvl1pPr>
          </a:lstStyle>
          <a:p>
            <a:r>
              <a:rPr lang="en-US" dirty="0"/>
              <a:t>Click to edit heading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874" y="461231"/>
            <a:ext cx="2487617" cy="720000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dia Placeholder 11"/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>
                    <a:lumMod val="75000"/>
                  </a:schemeClr>
                </a:solidFill>
                <a:latin typeface="Helvetica Neue Condensed" charset="0"/>
                <a:ea typeface="Helvetica Neue Condensed" charset="0"/>
                <a:cs typeface="Helvetica Neue Condensed" charset="0"/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58314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0" y="717136"/>
            <a:ext cx="6395216" cy="6140864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216" h="6140864">
                <a:moveTo>
                  <a:pt x="0" y="0"/>
                </a:moveTo>
                <a:lnTo>
                  <a:pt x="6395216" y="671459"/>
                </a:lnTo>
                <a:lnTo>
                  <a:pt x="5050667" y="6140864"/>
                </a:lnTo>
                <a:lnTo>
                  <a:pt x="0" y="6140864"/>
                </a:lnTo>
                <a:lnTo>
                  <a:pt x="0" y="0"/>
                </a:lnTo>
                <a:close/>
              </a:path>
            </a:pathLst>
          </a:custGeom>
          <a:solidFill>
            <a:srgbClr val="FBB040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037137" y="1391547"/>
            <a:ext cx="7154863" cy="5466453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4863" h="5466453">
                <a:moveTo>
                  <a:pt x="1351722" y="0"/>
                </a:moveTo>
                <a:lnTo>
                  <a:pt x="7154863" y="695739"/>
                </a:lnTo>
                <a:lnTo>
                  <a:pt x="7154863" y="5466453"/>
                </a:lnTo>
                <a:lnTo>
                  <a:pt x="0" y="5466453"/>
                </a:lnTo>
                <a:lnTo>
                  <a:pt x="1351722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6600" y="1453936"/>
            <a:ext cx="4486608" cy="6756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ts val="3300"/>
              </a:lnSpc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6600" y="4131056"/>
            <a:ext cx="4486608" cy="2125815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text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606600" y="2270171"/>
            <a:ext cx="4486608" cy="16445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26" name="Rectangle 22"/>
          <p:cNvSpPr/>
          <p:nvPr userDrawn="1"/>
        </p:nvSpPr>
        <p:spPr>
          <a:xfrm>
            <a:off x="6387050" y="0"/>
            <a:ext cx="5804950" cy="2096932"/>
          </a:xfrm>
          <a:custGeom>
            <a:avLst/>
            <a:gdLst>
              <a:gd name="connsiteX0" fmla="*/ 0 w 5426815"/>
              <a:gd name="connsiteY0" fmla="*/ 0 h 2096932"/>
              <a:gd name="connsiteX1" fmla="*/ 5426815 w 5426815"/>
              <a:gd name="connsiteY1" fmla="*/ 0 h 2096932"/>
              <a:gd name="connsiteX2" fmla="*/ 5426815 w 5426815"/>
              <a:gd name="connsiteY2" fmla="*/ 2096932 h 2096932"/>
              <a:gd name="connsiteX3" fmla="*/ 0 w 5426815"/>
              <a:gd name="connsiteY3" fmla="*/ 2096932 h 2096932"/>
              <a:gd name="connsiteX4" fmla="*/ 0 w 5426815"/>
              <a:gd name="connsiteY4" fmla="*/ 0 h 2096932"/>
              <a:gd name="connsiteX0" fmla="*/ 378135 w 5804950"/>
              <a:gd name="connsiteY0" fmla="*/ 0 h 2096932"/>
              <a:gd name="connsiteX1" fmla="*/ 5804950 w 5804950"/>
              <a:gd name="connsiteY1" fmla="*/ 0 h 2096932"/>
              <a:gd name="connsiteX2" fmla="*/ 5804950 w 5804950"/>
              <a:gd name="connsiteY2" fmla="*/ 2096932 h 2096932"/>
              <a:gd name="connsiteX3" fmla="*/ 0 w 5804950"/>
              <a:gd name="connsiteY3" fmla="*/ 1388787 h 2096932"/>
              <a:gd name="connsiteX4" fmla="*/ 378135 w 5804950"/>
              <a:gd name="connsiteY4" fmla="*/ 0 h 209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4950" h="2096932">
                <a:moveTo>
                  <a:pt x="378135" y="0"/>
                </a:moveTo>
                <a:lnTo>
                  <a:pt x="5804950" y="0"/>
                </a:lnTo>
                <a:lnTo>
                  <a:pt x="5804950" y="2096932"/>
                </a:lnTo>
                <a:lnTo>
                  <a:pt x="0" y="1388787"/>
                </a:lnTo>
                <a:lnTo>
                  <a:pt x="378135" y="0"/>
                </a:lnTo>
                <a:close/>
              </a:path>
            </a:pathLst>
          </a:custGeom>
          <a:solidFill>
            <a:srgbClr val="C61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6774167" cy="1391424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74167"/>
              <a:gd name="connsiteY0" fmla="*/ 0 h 1391424"/>
              <a:gd name="connsiteX1" fmla="*/ 6774167 w 6774167"/>
              <a:gd name="connsiteY1" fmla="*/ 0 h 1391424"/>
              <a:gd name="connsiteX2" fmla="*/ 6390503 w 6774167"/>
              <a:gd name="connsiteY2" fmla="*/ 1391424 h 1391424"/>
              <a:gd name="connsiteX3" fmla="*/ 0 w 6774167"/>
              <a:gd name="connsiteY3" fmla="*/ 716378 h 1391424"/>
              <a:gd name="connsiteX4" fmla="*/ 0 w 6774167"/>
              <a:gd name="connsiteY4" fmla="*/ 0 h 139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4167" h="1391424">
                <a:moveTo>
                  <a:pt x="0" y="0"/>
                </a:moveTo>
                <a:lnTo>
                  <a:pt x="6774167" y="0"/>
                </a:lnTo>
                <a:lnTo>
                  <a:pt x="6390503" y="1391424"/>
                </a:lnTo>
                <a:lnTo>
                  <a:pt x="0" y="716378"/>
                </a:lnTo>
                <a:lnTo>
                  <a:pt x="0" y="0"/>
                </a:lnTo>
                <a:close/>
              </a:path>
            </a:pathLst>
          </a:custGeom>
          <a:solidFill>
            <a:srgbClr val="FB9840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0" y="717136"/>
            <a:ext cx="6395216" cy="6140864"/>
          </a:xfrm>
          <a:custGeom>
            <a:avLst/>
            <a:gdLst>
              <a:gd name="connsiteX0" fmla="*/ 0 w 6402388"/>
              <a:gd name="connsiteY0" fmla="*/ 0 h 5445125"/>
              <a:gd name="connsiteX1" fmla="*/ 6402388 w 6402388"/>
              <a:gd name="connsiteY1" fmla="*/ 0 h 5445125"/>
              <a:gd name="connsiteX2" fmla="*/ 6402388 w 6402388"/>
              <a:gd name="connsiteY2" fmla="*/ 5445125 h 5445125"/>
              <a:gd name="connsiteX3" fmla="*/ 0 w 6402388"/>
              <a:gd name="connsiteY3" fmla="*/ 5445125 h 5445125"/>
              <a:gd name="connsiteX4" fmla="*/ 0 w 6402388"/>
              <a:gd name="connsiteY4" fmla="*/ 0 h 5445125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6402388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95739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402388"/>
              <a:gd name="connsiteY0" fmla="*/ 0 h 6140864"/>
              <a:gd name="connsiteX1" fmla="*/ 6402388 w 6402388"/>
              <a:gd name="connsiteY1" fmla="*/ 681395 h 6140864"/>
              <a:gd name="connsiteX2" fmla="*/ 5050667 w 6402388"/>
              <a:gd name="connsiteY2" fmla="*/ 6140864 h 6140864"/>
              <a:gd name="connsiteX3" fmla="*/ 0 w 6402388"/>
              <a:gd name="connsiteY3" fmla="*/ 6140864 h 6140864"/>
              <a:gd name="connsiteX4" fmla="*/ 0 w 6402388"/>
              <a:gd name="connsiteY4" fmla="*/ 0 h 6140864"/>
              <a:gd name="connsiteX0" fmla="*/ 0 w 6388045"/>
              <a:gd name="connsiteY0" fmla="*/ 0 h 6140864"/>
              <a:gd name="connsiteX1" fmla="*/ 6388045 w 6388045"/>
              <a:gd name="connsiteY1" fmla="*/ 713668 h 6140864"/>
              <a:gd name="connsiteX2" fmla="*/ 5050667 w 6388045"/>
              <a:gd name="connsiteY2" fmla="*/ 6140864 h 6140864"/>
              <a:gd name="connsiteX3" fmla="*/ 0 w 6388045"/>
              <a:gd name="connsiteY3" fmla="*/ 6140864 h 6140864"/>
              <a:gd name="connsiteX4" fmla="*/ 0 w 6388045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780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  <a:gd name="connsiteX0" fmla="*/ 0 w 6395216"/>
              <a:gd name="connsiteY0" fmla="*/ 0 h 6140864"/>
              <a:gd name="connsiteX1" fmla="*/ 6395216 w 6395216"/>
              <a:gd name="connsiteY1" fmla="*/ 671459 h 6140864"/>
              <a:gd name="connsiteX2" fmla="*/ 5050667 w 6395216"/>
              <a:gd name="connsiteY2" fmla="*/ 6140864 h 6140864"/>
              <a:gd name="connsiteX3" fmla="*/ 0 w 6395216"/>
              <a:gd name="connsiteY3" fmla="*/ 6140864 h 6140864"/>
              <a:gd name="connsiteX4" fmla="*/ 0 w 6395216"/>
              <a:gd name="connsiteY4" fmla="*/ 0 h 614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216" h="6140864">
                <a:moveTo>
                  <a:pt x="0" y="0"/>
                </a:moveTo>
                <a:lnTo>
                  <a:pt x="6395216" y="671459"/>
                </a:lnTo>
                <a:lnTo>
                  <a:pt x="5050667" y="6140864"/>
                </a:lnTo>
                <a:lnTo>
                  <a:pt x="0" y="614086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037137" y="1391547"/>
            <a:ext cx="7154863" cy="5466453"/>
          </a:xfrm>
          <a:custGeom>
            <a:avLst/>
            <a:gdLst>
              <a:gd name="connsiteX0" fmla="*/ 0 w 3497263"/>
              <a:gd name="connsiteY0" fmla="*/ 0 h 2325688"/>
              <a:gd name="connsiteX1" fmla="*/ 3497263 w 3497263"/>
              <a:gd name="connsiteY1" fmla="*/ 0 h 2325688"/>
              <a:gd name="connsiteX2" fmla="*/ 3497263 w 3497263"/>
              <a:gd name="connsiteY2" fmla="*/ 2325688 h 2325688"/>
              <a:gd name="connsiteX3" fmla="*/ 0 w 3497263"/>
              <a:gd name="connsiteY3" fmla="*/ 2325688 h 2325688"/>
              <a:gd name="connsiteX4" fmla="*/ 0 w 3497263"/>
              <a:gd name="connsiteY4" fmla="*/ 0 h 2325688"/>
              <a:gd name="connsiteX0" fmla="*/ 0 w 5803141"/>
              <a:gd name="connsiteY0" fmla="*/ 0 h 5466453"/>
              <a:gd name="connsiteX1" fmla="*/ 5803141 w 5803141"/>
              <a:gd name="connsiteY1" fmla="*/ 3140765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0 w 5803141"/>
              <a:gd name="connsiteY0" fmla="*/ 0 h 5466453"/>
              <a:gd name="connsiteX1" fmla="*/ 5803141 w 5803141"/>
              <a:gd name="connsiteY1" fmla="*/ 695739 h 5466453"/>
              <a:gd name="connsiteX2" fmla="*/ 5803141 w 5803141"/>
              <a:gd name="connsiteY2" fmla="*/ 5466453 h 5466453"/>
              <a:gd name="connsiteX3" fmla="*/ 2305878 w 5803141"/>
              <a:gd name="connsiteY3" fmla="*/ 5466453 h 5466453"/>
              <a:gd name="connsiteX4" fmla="*/ 0 w 5803141"/>
              <a:gd name="connsiteY4" fmla="*/ 0 h 5466453"/>
              <a:gd name="connsiteX0" fmla="*/ 1351722 w 7154863"/>
              <a:gd name="connsiteY0" fmla="*/ 0 h 5466453"/>
              <a:gd name="connsiteX1" fmla="*/ 7154863 w 7154863"/>
              <a:gd name="connsiteY1" fmla="*/ 695739 h 5466453"/>
              <a:gd name="connsiteX2" fmla="*/ 7154863 w 7154863"/>
              <a:gd name="connsiteY2" fmla="*/ 5466453 h 5466453"/>
              <a:gd name="connsiteX3" fmla="*/ 0 w 7154863"/>
              <a:gd name="connsiteY3" fmla="*/ 5466453 h 5466453"/>
              <a:gd name="connsiteX4" fmla="*/ 1351722 w 7154863"/>
              <a:gd name="connsiteY4" fmla="*/ 0 h 546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4863" h="5466453">
                <a:moveTo>
                  <a:pt x="1351722" y="0"/>
                </a:moveTo>
                <a:lnTo>
                  <a:pt x="7154863" y="695739"/>
                </a:lnTo>
                <a:lnTo>
                  <a:pt x="7154863" y="5466453"/>
                </a:lnTo>
                <a:lnTo>
                  <a:pt x="0" y="5466453"/>
                </a:lnTo>
                <a:lnTo>
                  <a:pt x="1351722" y="0"/>
                </a:lnTo>
                <a:close/>
              </a:path>
            </a:pathLst>
          </a:custGeom>
          <a:solidFill>
            <a:srgbClr val="006CAB"/>
          </a:solidFill>
        </p:spPr>
        <p:txBody>
          <a:bodyPr/>
          <a:lstStyle>
            <a:lvl1pPr>
              <a:defRPr b="0" i="0">
                <a:noFill/>
                <a:latin typeface="Arial Narrow Regular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449616" y="2055065"/>
            <a:ext cx="5144976" cy="6756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ts val="3300"/>
              </a:lnSpc>
              <a:defRPr sz="3200" b="0" i="0" cap="all" baseline="0">
                <a:solidFill>
                  <a:schemeClr val="bg1"/>
                </a:solidFill>
                <a:latin typeface="Arial Narrow Regular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49616" y="4732185"/>
            <a:ext cx="5144976" cy="1714335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Tx/>
              <a:buFont typeface=".AppleSystemUIFont" charset="-120"/>
              <a:buChar char="&gt;"/>
              <a:tabLst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Tx/>
              <a:buFont typeface=".AppleSystemUIFont" charset="-120"/>
              <a:buChar char="&gt;"/>
              <a:tabLst/>
              <a:defRPr/>
            </a:pPr>
            <a:r>
              <a:rPr lang="en-US" dirty="0"/>
              <a:t>Click to edit text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6449616" y="2871300"/>
            <a:ext cx="5144976" cy="16445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.AppleSystemUIFont" charset="-120"/>
              <a:buNone/>
              <a:defRPr sz="2200" b="0" i="0" baseline="0">
                <a:solidFill>
                  <a:schemeClr val="bg1"/>
                </a:solidFill>
                <a:latin typeface="Arial Narrow Regular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2" name="Rectangle 22"/>
          <p:cNvSpPr/>
          <p:nvPr userDrawn="1"/>
        </p:nvSpPr>
        <p:spPr>
          <a:xfrm>
            <a:off x="6387050" y="0"/>
            <a:ext cx="5804950" cy="2096932"/>
          </a:xfrm>
          <a:custGeom>
            <a:avLst/>
            <a:gdLst>
              <a:gd name="connsiteX0" fmla="*/ 0 w 5426815"/>
              <a:gd name="connsiteY0" fmla="*/ 0 h 2096932"/>
              <a:gd name="connsiteX1" fmla="*/ 5426815 w 5426815"/>
              <a:gd name="connsiteY1" fmla="*/ 0 h 2096932"/>
              <a:gd name="connsiteX2" fmla="*/ 5426815 w 5426815"/>
              <a:gd name="connsiteY2" fmla="*/ 2096932 h 2096932"/>
              <a:gd name="connsiteX3" fmla="*/ 0 w 5426815"/>
              <a:gd name="connsiteY3" fmla="*/ 2096932 h 2096932"/>
              <a:gd name="connsiteX4" fmla="*/ 0 w 5426815"/>
              <a:gd name="connsiteY4" fmla="*/ 0 h 2096932"/>
              <a:gd name="connsiteX0" fmla="*/ 378135 w 5804950"/>
              <a:gd name="connsiteY0" fmla="*/ 0 h 2096932"/>
              <a:gd name="connsiteX1" fmla="*/ 5804950 w 5804950"/>
              <a:gd name="connsiteY1" fmla="*/ 0 h 2096932"/>
              <a:gd name="connsiteX2" fmla="*/ 5804950 w 5804950"/>
              <a:gd name="connsiteY2" fmla="*/ 2096932 h 2096932"/>
              <a:gd name="connsiteX3" fmla="*/ 0 w 5804950"/>
              <a:gd name="connsiteY3" fmla="*/ 1388787 h 2096932"/>
              <a:gd name="connsiteX4" fmla="*/ 378135 w 5804950"/>
              <a:gd name="connsiteY4" fmla="*/ 0 h 209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4950" h="2096932">
                <a:moveTo>
                  <a:pt x="378135" y="0"/>
                </a:moveTo>
                <a:lnTo>
                  <a:pt x="5804950" y="0"/>
                </a:lnTo>
                <a:lnTo>
                  <a:pt x="5804950" y="2096932"/>
                </a:lnTo>
                <a:lnTo>
                  <a:pt x="0" y="1388787"/>
                </a:lnTo>
                <a:lnTo>
                  <a:pt x="378135" y="0"/>
                </a:lnTo>
                <a:close/>
              </a:path>
            </a:pathLst>
          </a:custGeom>
          <a:solidFill>
            <a:srgbClr val="C61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 Light Condensed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09" y="304352"/>
            <a:ext cx="1492571" cy="432000"/>
          </a:xfrm>
          <a:prstGeom prst="rect">
            <a:avLst/>
          </a:prstGeom>
        </p:spPr>
      </p:pic>
      <p:sp>
        <p:nvSpPr>
          <p:cNvPr id="11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6774167" cy="1391424"/>
          </a:xfrm>
          <a:custGeom>
            <a:avLst/>
            <a:gdLst>
              <a:gd name="connsiteX0" fmla="*/ 0 w 6402388"/>
              <a:gd name="connsiteY0" fmla="*/ 0 h 1392238"/>
              <a:gd name="connsiteX1" fmla="*/ 6402388 w 6402388"/>
              <a:gd name="connsiteY1" fmla="*/ 0 h 1392238"/>
              <a:gd name="connsiteX2" fmla="*/ 6402388 w 6402388"/>
              <a:gd name="connsiteY2" fmla="*/ 1392238 h 1392238"/>
              <a:gd name="connsiteX3" fmla="*/ 0 w 6402388"/>
              <a:gd name="connsiteY3" fmla="*/ 1392238 h 1392238"/>
              <a:gd name="connsiteX4" fmla="*/ 0 w 6402388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1392238 h 1392238"/>
              <a:gd name="connsiteX4" fmla="*/ 0 w 6760197"/>
              <a:gd name="connsiteY4" fmla="*/ 0 h 1392238"/>
              <a:gd name="connsiteX0" fmla="*/ 0 w 6760197"/>
              <a:gd name="connsiteY0" fmla="*/ 0 h 1392238"/>
              <a:gd name="connsiteX1" fmla="*/ 6760197 w 6760197"/>
              <a:gd name="connsiteY1" fmla="*/ 0 h 1392238"/>
              <a:gd name="connsiteX2" fmla="*/ 6402388 w 6760197"/>
              <a:gd name="connsiteY2" fmla="*/ 1392238 h 1392238"/>
              <a:gd name="connsiteX3" fmla="*/ 0 w 6760197"/>
              <a:gd name="connsiteY3" fmla="*/ 716378 h 1392238"/>
              <a:gd name="connsiteX4" fmla="*/ 0 w 6760197"/>
              <a:gd name="connsiteY4" fmla="*/ 0 h 1392238"/>
              <a:gd name="connsiteX0" fmla="*/ 0 w 6760197"/>
              <a:gd name="connsiteY0" fmla="*/ 0 h 1412117"/>
              <a:gd name="connsiteX1" fmla="*/ 6760197 w 6760197"/>
              <a:gd name="connsiteY1" fmla="*/ 0 h 1412117"/>
              <a:gd name="connsiteX2" fmla="*/ 6382510 w 6760197"/>
              <a:gd name="connsiteY2" fmla="*/ 1412117 h 1412117"/>
              <a:gd name="connsiteX3" fmla="*/ 0 w 6760197"/>
              <a:gd name="connsiteY3" fmla="*/ 716378 h 1412117"/>
              <a:gd name="connsiteX4" fmla="*/ 0 w 6760197"/>
              <a:gd name="connsiteY4" fmla="*/ 0 h 1412117"/>
              <a:gd name="connsiteX0" fmla="*/ 0 w 6760197"/>
              <a:gd name="connsiteY0" fmla="*/ 0 h 1340399"/>
              <a:gd name="connsiteX1" fmla="*/ 6760197 w 6760197"/>
              <a:gd name="connsiteY1" fmla="*/ 0 h 1340399"/>
              <a:gd name="connsiteX2" fmla="*/ 6400439 w 6760197"/>
              <a:gd name="connsiteY2" fmla="*/ 1340399 h 1340399"/>
              <a:gd name="connsiteX3" fmla="*/ 0 w 6760197"/>
              <a:gd name="connsiteY3" fmla="*/ 716378 h 1340399"/>
              <a:gd name="connsiteX4" fmla="*/ 0 w 6760197"/>
              <a:gd name="connsiteY4" fmla="*/ 0 h 1340399"/>
              <a:gd name="connsiteX0" fmla="*/ 0 w 6760197"/>
              <a:gd name="connsiteY0" fmla="*/ 0 h 1390602"/>
              <a:gd name="connsiteX1" fmla="*/ 6760197 w 6760197"/>
              <a:gd name="connsiteY1" fmla="*/ 0 h 1390602"/>
              <a:gd name="connsiteX2" fmla="*/ 6393267 w 6760197"/>
              <a:gd name="connsiteY2" fmla="*/ 1390602 h 1390602"/>
              <a:gd name="connsiteX3" fmla="*/ 0 w 6760197"/>
              <a:gd name="connsiteY3" fmla="*/ 716378 h 1390602"/>
              <a:gd name="connsiteX4" fmla="*/ 0 w 6760197"/>
              <a:gd name="connsiteY4" fmla="*/ 0 h 1390602"/>
              <a:gd name="connsiteX0" fmla="*/ 0 w 6760197"/>
              <a:gd name="connsiteY0" fmla="*/ 0 h 1397774"/>
              <a:gd name="connsiteX1" fmla="*/ 6760197 w 6760197"/>
              <a:gd name="connsiteY1" fmla="*/ 0 h 1397774"/>
              <a:gd name="connsiteX2" fmla="*/ 6396853 w 6760197"/>
              <a:gd name="connsiteY2" fmla="*/ 1397774 h 1397774"/>
              <a:gd name="connsiteX3" fmla="*/ 0 w 6760197"/>
              <a:gd name="connsiteY3" fmla="*/ 716378 h 1397774"/>
              <a:gd name="connsiteX4" fmla="*/ 0 w 6760197"/>
              <a:gd name="connsiteY4" fmla="*/ 0 h 1397774"/>
              <a:gd name="connsiteX0" fmla="*/ 0 w 6760197"/>
              <a:gd name="connsiteY0" fmla="*/ 0 h 1391424"/>
              <a:gd name="connsiteX1" fmla="*/ 6760197 w 6760197"/>
              <a:gd name="connsiteY1" fmla="*/ 0 h 1391424"/>
              <a:gd name="connsiteX2" fmla="*/ 6390503 w 6760197"/>
              <a:gd name="connsiteY2" fmla="*/ 1391424 h 1391424"/>
              <a:gd name="connsiteX3" fmla="*/ 0 w 6760197"/>
              <a:gd name="connsiteY3" fmla="*/ 716378 h 1391424"/>
              <a:gd name="connsiteX4" fmla="*/ 0 w 676019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635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53847"/>
              <a:gd name="connsiteY0" fmla="*/ 0 h 1391424"/>
              <a:gd name="connsiteX1" fmla="*/ 6753847 w 6753847"/>
              <a:gd name="connsiteY1" fmla="*/ 0 h 1391424"/>
              <a:gd name="connsiteX2" fmla="*/ 6390503 w 6753847"/>
              <a:gd name="connsiteY2" fmla="*/ 1391424 h 1391424"/>
              <a:gd name="connsiteX3" fmla="*/ 0 w 6753847"/>
              <a:gd name="connsiteY3" fmla="*/ 716378 h 1391424"/>
              <a:gd name="connsiteX4" fmla="*/ 0 w 6753847"/>
              <a:gd name="connsiteY4" fmla="*/ 0 h 1391424"/>
              <a:gd name="connsiteX0" fmla="*/ 0 w 6774167"/>
              <a:gd name="connsiteY0" fmla="*/ 0 h 1391424"/>
              <a:gd name="connsiteX1" fmla="*/ 6774167 w 6774167"/>
              <a:gd name="connsiteY1" fmla="*/ 0 h 1391424"/>
              <a:gd name="connsiteX2" fmla="*/ 6390503 w 6774167"/>
              <a:gd name="connsiteY2" fmla="*/ 1391424 h 1391424"/>
              <a:gd name="connsiteX3" fmla="*/ 0 w 6774167"/>
              <a:gd name="connsiteY3" fmla="*/ 716378 h 1391424"/>
              <a:gd name="connsiteX4" fmla="*/ 0 w 6774167"/>
              <a:gd name="connsiteY4" fmla="*/ 0 h 139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4167" h="1391424">
                <a:moveTo>
                  <a:pt x="0" y="0"/>
                </a:moveTo>
                <a:lnTo>
                  <a:pt x="6774167" y="0"/>
                </a:lnTo>
                <a:lnTo>
                  <a:pt x="6390503" y="1391424"/>
                </a:lnTo>
                <a:lnTo>
                  <a:pt x="0" y="716378"/>
                </a:lnTo>
                <a:lnTo>
                  <a:pt x="0" y="0"/>
                </a:lnTo>
                <a:close/>
              </a:path>
            </a:pathLst>
          </a:custGeom>
          <a:solidFill>
            <a:srgbClr val="FB9840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9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925" y="377504"/>
            <a:ext cx="1492571" cy="43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654" y="1231900"/>
            <a:ext cx="1378246" cy="58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50" r:id="rId7"/>
    <p:sldLayoutId id="2147483670" r:id="rId8"/>
    <p:sldLayoutId id="2147483689" r:id="rId9"/>
    <p:sldLayoutId id="2147483666" r:id="rId10"/>
    <p:sldLayoutId id="2147483684" r:id="rId11"/>
    <p:sldLayoutId id="2147483665" r:id="rId12"/>
    <p:sldLayoutId id="2147483685" r:id="rId13"/>
    <p:sldLayoutId id="2147483690" r:id="rId14"/>
    <p:sldLayoutId id="2147483669" r:id="rId15"/>
    <p:sldLayoutId id="2147483683" r:id="rId16"/>
    <p:sldLayoutId id="2147483668" r:id="rId17"/>
    <p:sldLayoutId id="2147483686" r:id="rId18"/>
    <p:sldLayoutId id="2147483671" r:id="rId19"/>
    <p:sldLayoutId id="2147483672" r:id="rId20"/>
    <p:sldLayoutId id="2147483687" r:id="rId21"/>
    <p:sldLayoutId id="2147483678" r:id="rId22"/>
    <p:sldLayoutId id="2147483679" r:id="rId23"/>
    <p:sldLayoutId id="2147483680" r:id="rId24"/>
    <p:sldLayoutId id="2147483688" r:id="rId25"/>
    <p:sldLayoutId id="2147483681" r:id="rId26"/>
    <p:sldLayoutId id="2147483651" r:id="rId27"/>
    <p:sldLayoutId id="2147483652" r:id="rId28"/>
    <p:sldLayoutId id="2147483653" r:id="rId29"/>
    <p:sldLayoutId id="2147483654" r:id="rId30"/>
    <p:sldLayoutId id="2147483655" r:id="rId31"/>
    <p:sldLayoutId id="2147483657" r:id="rId32"/>
    <p:sldLayoutId id="2147483658" r:id="rId33"/>
    <p:sldLayoutId id="2147483659" r:id="rId34"/>
    <p:sldLayoutId id="2147483674" r:id="rId35"/>
    <p:sldLayoutId id="2147483675" r:id="rId36"/>
    <p:sldLayoutId id="2147483676" r:id="rId37"/>
    <p:sldLayoutId id="2147483673" r:id="rId38"/>
    <p:sldLayoutId id="2147483677" r:id="rId3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 cap="all" baseline="0">
          <a:solidFill>
            <a:schemeClr val="tx1"/>
          </a:solidFill>
          <a:latin typeface="Helvetica Neue LT Std 47 Light Condensed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b="0" i="0" kern="1200" baseline="0">
          <a:solidFill>
            <a:schemeClr val="tx1"/>
          </a:solidFill>
          <a:latin typeface="Helvetica Neue LT Std 47 Light Condensed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.AppleSystemUIFont" charset="-120"/>
        <a:buChar char="&gt;"/>
        <a:defRPr sz="2800" b="0" i="0" kern="1200" baseline="0">
          <a:solidFill>
            <a:schemeClr val="tx1"/>
          </a:solidFill>
          <a:latin typeface="Helvetica Neue LT Std 47 Light Condensed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 baseline="0">
          <a:solidFill>
            <a:schemeClr val="tx1"/>
          </a:solidFill>
          <a:latin typeface="Helvetica Neue LT Std 47 Light Condensed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 baseline="0">
          <a:solidFill>
            <a:schemeClr val="tx1"/>
          </a:solidFill>
          <a:latin typeface="Helvetica Neue LT Std 47 Light Condensed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 baseline="0">
          <a:solidFill>
            <a:schemeClr val="tx1"/>
          </a:solidFill>
          <a:latin typeface="Helvetica Neue LT Std 47 Light Condensed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VugmR_MQII" TargetMode="Externa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zproxy.acu.edu.au/login?url=https://ebookcentral.proquest.com/lib/acu/detail.action?docID=1883897" TargetMode="External"/><Relationship Id="rId2" Type="http://schemas.openxmlformats.org/officeDocument/2006/relationships/hyperlink" Target="http://www.jstor.org/stable/2392366" TargetMode="Externa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s://www.simplypsychology.org/Zone-of-Proximal-Development.html" TargetMode="External"/><Relationship Id="rId4" Type="http://schemas.openxmlformats.org/officeDocument/2006/relationships/hyperlink" Target="https://books.google.com.hk/books?hl=en&amp;lr=&amp;id=rBuQAgAAQBAJ&amp;oi=fnd&amp;pg=PP1&amp;dq=Perspectives+on+cognitive,+learning,+and+thinking+styles.&amp;ots=RxSKIftfCv&amp;sig=lmhZwObZ_nissvXJYZg4H-GSY5s&amp;redir_esc=y#v=onepage&amp;q=Perspectives%20on%20cognitive%2C%20learning%2C%20and%20thinking%20styles.&amp;f=fal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>
            <a:extLst>
              <a:ext uri="{FF2B5EF4-FFF2-40B4-BE49-F238E27FC236}">
                <a16:creationId xmlns:a16="http://schemas.microsoft.com/office/drawing/2014/main" id="{E56FEE0C-21F0-4F7B-B08F-C0738E2DB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9760" y="1337872"/>
            <a:ext cx="5352240" cy="1726604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>UECA PD Fest Sydney</a:t>
            </a:r>
            <a:br>
              <a:rPr lang="en-US" sz="3000" b="1" dirty="0"/>
            </a:br>
            <a:br>
              <a:rPr lang="en-US" sz="3000" b="1" dirty="0"/>
            </a:br>
            <a:r>
              <a:rPr lang="en-US" sz="3000" b="1" dirty="0"/>
              <a:t>Challenging Games that Challenge Your LEARNERs</a:t>
            </a:r>
          </a:p>
        </p:txBody>
      </p:sp>
      <p:sp>
        <p:nvSpPr>
          <p:cNvPr id="4" name="Subtitle 8">
            <a:extLst>
              <a:ext uri="{FF2B5EF4-FFF2-40B4-BE49-F238E27FC236}">
                <a16:creationId xmlns:a16="http://schemas.microsoft.com/office/drawing/2014/main" id="{2FF5BD92-4EF3-4347-BDBB-734CAC0A8A1D}"/>
              </a:ext>
            </a:extLst>
          </p:cNvPr>
          <p:cNvSpPr txBox="1">
            <a:spLocks/>
          </p:cNvSpPr>
          <p:nvPr/>
        </p:nvSpPr>
        <p:spPr>
          <a:xfrm>
            <a:off x="6215449" y="3793525"/>
            <a:ext cx="5976551" cy="63318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Gus Wong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Curriculum Coordinator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Gus.Wong@monashcollege.edu.au</a:t>
            </a:r>
          </a:p>
        </p:txBody>
      </p:sp>
    </p:spTree>
    <p:extLst>
      <p:ext uri="{BB962C8B-B14F-4D97-AF65-F5344CB8AC3E}">
        <p14:creationId xmlns:p14="http://schemas.microsoft.com/office/powerpoint/2010/main" val="229032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2668AF-71D7-426F-9352-DEB0234EC7FA}"/>
              </a:ext>
            </a:extLst>
          </p:cNvPr>
          <p:cNvSpPr/>
          <p:nvPr/>
        </p:nvSpPr>
        <p:spPr>
          <a:xfrm>
            <a:off x="1258522" y="206883"/>
            <a:ext cx="4229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How the LTS is </a:t>
            </a:r>
            <a:r>
              <a:rPr lang="en-US" sz="2400" dirty="0" err="1"/>
              <a:t>Practised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NOW</a:t>
            </a:r>
            <a:endParaRPr lang="en-GB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400AE6-4499-4758-A828-F965F960BFFC}"/>
              </a:ext>
            </a:extLst>
          </p:cNvPr>
          <p:cNvSpPr txBox="1">
            <a:spLocks/>
          </p:cNvSpPr>
          <p:nvPr/>
        </p:nvSpPr>
        <p:spPr>
          <a:xfrm>
            <a:off x="1258522" y="668548"/>
            <a:ext cx="8319621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Revision activity a week after lessons on transition signals: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yet/ I love you. – Yet/ I love you. Yet, I can’t marry you.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One word at a time </a:t>
            </a:r>
            <a:br>
              <a:rPr lang="en-US" sz="2400" dirty="0"/>
            </a:b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 Simple clause(s)/Transition signal/Multiple clauses (Compound/Complex sentences)</a:t>
            </a:r>
            <a:endParaRPr lang="en-US" sz="2400" dirty="0">
              <a:solidFill>
                <a:schemeClr val="accent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Students explain the target word anyway they want</a:t>
            </a:r>
            <a:br>
              <a:rPr lang="en-US" sz="2400" dirty="0"/>
            </a:b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 Make use of metalanguage learnt (groups/s/v/o/pre/post-modifiers)</a:t>
            </a:r>
            <a:endParaRPr lang="en-US" sz="2400" dirty="0">
              <a:solidFill>
                <a:schemeClr val="accent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Students operate in groups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Rotation takes place within individual groups</a:t>
            </a:r>
            <a:br>
              <a:rPr lang="en-US" sz="2400" dirty="0"/>
            </a:b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 Rotate between groups also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360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2668AF-71D7-426F-9352-DEB0234EC7FA}"/>
              </a:ext>
            </a:extLst>
          </p:cNvPr>
          <p:cNvSpPr/>
          <p:nvPr/>
        </p:nvSpPr>
        <p:spPr>
          <a:xfrm>
            <a:off x="1305593" y="164729"/>
            <a:ext cx="2140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4. Data Analysis</a:t>
            </a:r>
            <a:endParaRPr lang="en-GB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DF0E09-4500-4291-B592-2390B5AF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124550"/>
              </p:ext>
            </p:extLst>
          </p:nvPr>
        </p:nvGraphicFramePr>
        <p:xfrm>
          <a:off x="1028448" y="957619"/>
          <a:ext cx="4374931" cy="128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931">
                  <a:extLst>
                    <a:ext uri="{9D8B030D-6E8A-4147-A177-3AD203B41FA5}">
                      <a16:colId xmlns:a16="http://schemas.microsoft.com/office/drawing/2014/main" val="1098598800"/>
                    </a:ext>
                  </a:extLst>
                </a:gridCol>
              </a:tblGrid>
              <a:tr h="372064">
                <a:tc>
                  <a:txBody>
                    <a:bodyPr/>
                    <a:lstStyle/>
                    <a:p>
                      <a:r>
                        <a:rPr lang="en-AU" dirty="0"/>
                        <a:t>Comments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472324"/>
                  </a:ext>
                </a:extLst>
              </a:tr>
              <a:tr h="9110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“I don’t know how you did it but I just remember all these words we learnt in class. Even now, a year later…”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2662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44EB1B3-2234-411D-8D1A-7D973254F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39252"/>
              </p:ext>
            </p:extLst>
          </p:nvPr>
        </p:nvGraphicFramePr>
        <p:xfrm>
          <a:off x="5403379" y="957619"/>
          <a:ext cx="4374931" cy="1274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931">
                  <a:extLst>
                    <a:ext uri="{9D8B030D-6E8A-4147-A177-3AD203B41FA5}">
                      <a16:colId xmlns:a16="http://schemas.microsoft.com/office/drawing/2014/main" val="1891764424"/>
                    </a:ext>
                  </a:extLst>
                </a:gridCol>
              </a:tblGrid>
              <a:tr h="202744">
                <a:tc>
                  <a:txBody>
                    <a:bodyPr/>
                    <a:lstStyle/>
                    <a:p>
                      <a:r>
                        <a:rPr lang="en-AU" dirty="0"/>
                        <a:t>Links to LTSs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472324"/>
                  </a:ext>
                </a:extLst>
              </a:tr>
              <a:tr h="908465">
                <a:tc>
                  <a:txBody>
                    <a:bodyPr/>
                    <a:lstStyle/>
                    <a:p>
                      <a:r>
                        <a:rPr lang="en-AU" dirty="0"/>
                        <a:t>The intervention has helped acquire and retain knowledge and skills.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2662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3C4A2B5-03AB-4793-826E-88EB95CAC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753512"/>
              </p:ext>
            </p:extLst>
          </p:nvPr>
        </p:nvGraphicFramePr>
        <p:xfrm>
          <a:off x="1019048" y="954664"/>
          <a:ext cx="4374931" cy="2816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931">
                  <a:extLst>
                    <a:ext uri="{9D8B030D-6E8A-4147-A177-3AD203B41FA5}">
                      <a16:colId xmlns:a16="http://schemas.microsoft.com/office/drawing/2014/main" val="1098598800"/>
                    </a:ext>
                  </a:extLst>
                </a:gridCol>
              </a:tblGrid>
              <a:tr h="372064">
                <a:tc>
                  <a:txBody>
                    <a:bodyPr/>
                    <a:lstStyle/>
                    <a:p>
                      <a:r>
                        <a:rPr lang="en-AU" dirty="0"/>
                        <a:t>Comments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472324"/>
                  </a:ext>
                </a:extLst>
              </a:tr>
              <a:tr h="9110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“I don’t know how you did it but I just remember all these words we learnt in class. Even now, a year later…”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26625"/>
                  </a:ext>
                </a:extLst>
              </a:tr>
              <a:tr h="1529587">
                <a:tc>
                  <a:txBody>
                    <a:bodyPr/>
                    <a:lstStyle/>
                    <a:p>
                      <a:r>
                        <a:rPr lang="en-US" dirty="0"/>
                        <a:t>“When we’re playing games, some groups </a:t>
                      </a:r>
                      <a:r>
                        <a:rPr lang="en-US" dirty="0" err="1"/>
                        <a:t>kinda</a:t>
                      </a:r>
                      <a:r>
                        <a:rPr lang="en-US" dirty="0"/>
                        <a:t> cheated by counting or spelling words. You’ve asked us to use the metalanguage you’ve taught us in class. That made it a lot harder.”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74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A0603D-7392-433B-9CE0-550E77731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294450"/>
              </p:ext>
            </p:extLst>
          </p:nvPr>
        </p:nvGraphicFramePr>
        <p:xfrm>
          <a:off x="1000991" y="954664"/>
          <a:ext cx="4374931" cy="3935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931">
                  <a:extLst>
                    <a:ext uri="{9D8B030D-6E8A-4147-A177-3AD203B41FA5}">
                      <a16:colId xmlns:a16="http://schemas.microsoft.com/office/drawing/2014/main" val="1098598800"/>
                    </a:ext>
                  </a:extLst>
                </a:gridCol>
              </a:tblGrid>
              <a:tr h="287456">
                <a:tc>
                  <a:txBody>
                    <a:bodyPr/>
                    <a:lstStyle/>
                    <a:p>
                      <a:r>
                        <a:rPr lang="en-AU" dirty="0"/>
                        <a:t>Comments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472324"/>
                  </a:ext>
                </a:extLst>
              </a:tr>
              <a:tr h="7186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“I don’t know how you did it but I just remember all these words we learnt in class. Even now, a year later…”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26625"/>
                  </a:ext>
                </a:extLst>
              </a:tr>
              <a:tr h="1149823">
                <a:tc>
                  <a:txBody>
                    <a:bodyPr/>
                    <a:lstStyle/>
                    <a:p>
                      <a:r>
                        <a:rPr lang="en-US" dirty="0"/>
                        <a:t>“When we’re playing games, some groups </a:t>
                      </a:r>
                      <a:r>
                        <a:rPr lang="en-US" dirty="0" err="1"/>
                        <a:t>kinda</a:t>
                      </a:r>
                      <a:r>
                        <a:rPr lang="en-US" dirty="0"/>
                        <a:t> cheated by counting or spelling words. You’ve asked us to use the metalanguage you’ve taught us in class. That made it a lot harder.”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74691"/>
                  </a:ext>
                </a:extLst>
              </a:tr>
              <a:tr h="119250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“Very often we don’t know how to explain a difficult word, especially difficult words from academic word lists. You’ve asked us to use metalanguage. That made it easier.”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2035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873A22-367E-4357-BBC8-FB2C18689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954069"/>
              </p:ext>
            </p:extLst>
          </p:nvPr>
        </p:nvGraphicFramePr>
        <p:xfrm>
          <a:off x="1010391" y="969478"/>
          <a:ext cx="4374931" cy="527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931">
                  <a:extLst>
                    <a:ext uri="{9D8B030D-6E8A-4147-A177-3AD203B41FA5}">
                      <a16:colId xmlns:a16="http://schemas.microsoft.com/office/drawing/2014/main" val="1098598800"/>
                    </a:ext>
                  </a:extLst>
                </a:gridCol>
              </a:tblGrid>
              <a:tr h="372064">
                <a:tc>
                  <a:txBody>
                    <a:bodyPr/>
                    <a:lstStyle/>
                    <a:p>
                      <a:r>
                        <a:rPr lang="en-AU" dirty="0"/>
                        <a:t>Comments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472324"/>
                  </a:ext>
                </a:extLst>
              </a:tr>
              <a:tr h="9110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“I don’t know how you did it but I just remember all these words we learnt in class. Even now, a year later…”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26625"/>
                  </a:ext>
                </a:extLst>
              </a:tr>
              <a:tr h="1529587">
                <a:tc>
                  <a:txBody>
                    <a:bodyPr/>
                    <a:lstStyle/>
                    <a:p>
                      <a:r>
                        <a:rPr lang="en-US" dirty="0"/>
                        <a:t>“When we’re playing games, some groups </a:t>
                      </a:r>
                      <a:r>
                        <a:rPr lang="en-US" dirty="0" err="1"/>
                        <a:t>kinda</a:t>
                      </a:r>
                      <a:r>
                        <a:rPr lang="en-US" dirty="0"/>
                        <a:t> cheated by counting or spelling words. You’ve asked us to use the metalanguage you’ve taught us in class. That made it a lot harder.”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74691"/>
                  </a:ext>
                </a:extLst>
              </a:tr>
              <a:tr h="12680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“Very often we don’t know how to explain a difficult word, especially difficult words from academic word lists. You’ve asked us to use metalanguage. That made it easier.”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20352"/>
                  </a:ext>
                </a:extLst>
              </a:tr>
              <a:tr h="11124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“We do it [play the same game] at least for a week and with many different classmates. We explain things shorter and shorter but we still understand each other.”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4402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243134-A87A-4496-BE2B-185A1F651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635047"/>
              </p:ext>
            </p:extLst>
          </p:nvPr>
        </p:nvGraphicFramePr>
        <p:xfrm>
          <a:off x="5412779" y="969443"/>
          <a:ext cx="4374931" cy="4062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931">
                  <a:extLst>
                    <a:ext uri="{9D8B030D-6E8A-4147-A177-3AD203B41FA5}">
                      <a16:colId xmlns:a16="http://schemas.microsoft.com/office/drawing/2014/main" val="1891764424"/>
                    </a:ext>
                  </a:extLst>
                </a:gridCol>
              </a:tblGrid>
              <a:tr h="362552">
                <a:tc>
                  <a:txBody>
                    <a:bodyPr/>
                    <a:lstStyle/>
                    <a:p>
                      <a:r>
                        <a:rPr lang="en-AU" dirty="0"/>
                        <a:t>Links to LTSs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472324"/>
                  </a:ext>
                </a:extLst>
              </a:tr>
              <a:tr h="936049">
                <a:tc>
                  <a:txBody>
                    <a:bodyPr/>
                    <a:lstStyle/>
                    <a:p>
                      <a:r>
                        <a:rPr lang="en-AU" dirty="0"/>
                        <a:t>The intervention has helped acquire and retain knowledge and skills.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26625"/>
                  </a:ext>
                </a:extLst>
              </a:tr>
              <a:tr h="2760933">
                <a:tc>
                  <a:txBody>
                    <a:bodyPr/>
                    <a:lstStyle/>
                    <a:p>
                      <a:endParaRPr lang="en-AU" dirty="0"/>
                    </a:p>
                    <a:p>
                      <a:endParaRPr lang="en-AU" dirty="0"/>
                    </a:p>
                    <a:p>
                      <a:endParaRPr lang="en-AU" dirty="0"/>
                    </a:p>
                    <a:p>
                      <a:r>
                        <a:rPr lang="en-AU" dirty="0"/>
                        <a:t>Make use of knowledge to explain knowledge.</a:t>
                      </a:r>
                    </a:p>
                    <a:p>
                      <a:r>
                        <a:rPr lang="en-AU" dirty="0"/>
                        <a:t>Explicit effort in expanding learning through expanding students’ ZPD.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7469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FB2840A-EC6C-4A3D-BF44-95620AC13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972902"/>
              </p:ext>
            </p:extLst>
          </p:nvPr>
        </p:nvGraphicFramePr>
        <p:xfrm>
          <a:off x="5421436" y="969443"/>
          <a:ext cx="4374931" cy="5279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931">
                  <a:extLst>
                    <a:ext uri="{9D8B030D-6E8A-4147-A177-3AD203B41FA5}">
                      <a16:colId xmlns:a16="http://schemas.microsoft.com/office/drawing/2014/main" val="1891764424"/>
                    </a:ext>
                  </a:extLst>
                </a:gridCol>
              </a:tblGrid>
              <a:tr h="202744">
                <a:tc>
                  <a:txBody>
                    <a:bodyPr/>
                    <a:lstStyle/>
                    <a:p>
                      <a:r>
                        <a:rPr lang="en-AU" dirty="0"/>
                        <a:t>Links to LTSs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472324"/>
                  </a:ext>
                </a:extLst>
              </a:tr>
              <a:tr h="923546">
                <a:tc>
                  <a:txBody>
                    <a:bodyPr/>
                    <a:lstStyle/>
                    <a:p>
                      <a:r>
                        <a:rPr lang="en-AU" dirty="0"/>
                        <a:t>The intervention has helped acquire and retain knowledge and skills.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26625"/>
                  </a:ext>
                </a:extLst>
              </a:tr>
              <a:tr h="2801007">
                <a:tc>
                  <a:txBody>
                    <a:bodyPr/>
                    <a:lstStyle/>
                    <a:p>
                      <a:endParaRPr lang="en-AU" dirty="0"/>
                    </a:p>
                    <a:p>
                      <a:endParaRPr lang="en-AU" dirty="0"/>
                    </a:p>
                    <a:p>
                      <a:endParaRPr lang="en-AU" dirty="0"/>
                    </a:p>
                    <a:p>
                      <a:r>
                        <a:rPr lang="en-AU" dirty="0"/>
                        <a:t>Make use of knowledge to explain knowledge.</a:t>
                      </a:r>
                    </a:p>
                    <a:p>
                      <a:r>
                        <a:rPr lang="en-AU" dirty="0"/>
                        <a:t>Explicit effort in expanding learning through expanding students’ ZPD.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74691"/>
                  </a:ext>
                </a:extLst>
              </a:tr>
              <a:tr h="1093581">
                <a:tc>
                  <a:txBody>
                    <a:bodyPr/>
                    <a:lstStyle/>
                    <a:p>
                      <a:r>
                        <a:rPr lang="en-AU" dirty="0"/>
                        <a:t>Meaningful repetition.</a:t>
                      </a:r>
                    </a:p>
                    <a:p>
                      <a:r>
                        <a:rPr lang="en-AU" dirty="0"/>
                        <a:t>Strategic refinement of knowledge and skills.</a:t>
                      </a:r>
                    </a:p>
                    <a:p>
                      <a:r>
                        <a:rPr lang="en-AU" dirty="0"/>
                        <a:t>Constructing knowledge via a higher volume of social interaction.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44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12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2668AF-71D7-426F-9352-DEB0234EC7FA}"/>
              </a:ext>
            </a:extLst>
          </p:cNvPr>
          <p:cNvSpPr/>
          <p:nvPr/>
        </p:nvSpPr>
        <p:spPr>
          <a:xfrm>
            <a:off x="1394207" y="447242"/>
            <a:ext cx="2461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5. Other Examples</a:t>
            </a:r>
            <a:endParaRPr lang="en-GB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C7D3C2-E98C-46EC-B4FB-EFD9429DCC0A}"/>
              </a:ext>
            </a:extLst>
          </p:cNvPr>
          <p:cNvSpPr txBox="1">
            <a:spLocks/>
          </p:cNvSpPr>
          <p:nvPr/>
        </p:nvSpPr>
        <p:spPr>
          <a:xfrm>
            <a:off x="1394207" y="984424"/>
            <a:ext cx="4947599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Backs to the Board</a:t>
            </a:r>
          </a:p>
          <a:p>
            <a:r>
              <a:rPr lang="en-US" dirty="0"/>
              <a:t>Catch Phrase</a:t>
            </a:r>
          </a:p>
          <a:p>
            <a:r>
              <a:rPr lang="en-US" dirty="0">
                <a:hlinkClick r:id="rId2"/>
              </a:rPr>
              <a:t>https://www.youtube.com/watch?v=zVugmR_MQII</a:t>
            </a:r>
            <a:endParaRPr lang="en-US" dirty="0"/>
          </a:p>
          <a:p>
            <a:r>
              <a:rPr lang="en-US" dirty="0"/>
              <a:t>00:45-3:15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challenging words from the target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animal/A person in the room</a:t>
            </a:r>
          </a:p>
          <a:p>
            <a:r>
              <a:rPr lang="en-US" dirty="0"/>
              <a:t>Charade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917CC58-D7FF-4D9F-9EAE-E89DAF2C6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715590"/>
              </p:ext>
            </p:extLst>
          </p:nvPr>
        </p:nvGraphicFramePr>
        <p:xfrm>
          <a:off x="6880343" y="984424"/>
          <a:ext cx="439332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24">
                  <a:extLst>
                    <a:ext uri="{9D8B030D-6E8A-4147-A177-3AD203B41FA5}">
                      <a16:colId xmlns:a16="http://schemas.microsoft.com/office/drawing/2014/main" val="4073135963"/>
                    </a:ext>
                  </a:extLst>
                </a:gridCol>
              </a:tblGrid>
              <a:tr h="332221">
                <a:tc>
                  <a:txBody>
                    <a:bodyPr/>
                    <a:lstStyle/>
                    <a:p>
                      <a:r>
                        <a:rPr lang="en-AU" dirty="0"/>
                        <a:t>Implications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80194"/>
                  </a:ext>
                </a:extLst>
              </a:tr>
              <a:tr h="1079717">
                <a:tc>
                  <a:txBody>
                    <a:bodyPr/>
                    <a:lstStyle/>
                    <a:p>
                      <a:r>
                        <a:rPr lang="en-AU" dirty="0"/>
                        <a:t>Are our learning and teaching strategies (LTSs) guided by relevant adult learning theories? </a:t>
                      </a:r>
                    </a:p>
                    <a:p>
                      <a:r>
                        <a:rPr lang="en-AU" dirty="0"/>
                        <a:t>Are we contributing to </a:t>
                      </a:r>
                      <a:r>
                        <a:rPr lang="en-AU" dirty="0" err="1"/>
                        <a:t>SoTL</a:t>
                      </a:r>
                      <a:r>
                        <a:rPr lang="en-AU" dirty="0"/>
                        <a:t>?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690969"/>
                  </a:ext>
                </a:extLst>
              </a:tr>
              <a:tr h="1328883">
                <a:tc>
                  <a:txBody>
                    <a:bodyPr/>
                    <a:lstStyle/>
                    <a:p>
                      <a:r>
                        <a:rPr lang="en-AU" dirty="0"/>
                        <a:t>Acquire-Assimilate-Apply</a:t>
                      </a:r>
                    </a:p>
                    <a:p>
                      <a:r>
                        <a:rPr lang="en-AU" dirty="0"/>
                        <a:t>Whole-Part-Whole Model</a:t>
                      </a:r>
                    </a:p>
                    <a:p>
                      <a:r>
                        <a:rPr lang="en-AU" dirty="0"/>
                        <a:t>What is the purpose of particular LTSs?</a:t>
                      </a:r>
                    </a:p>
                    <a:p>
                      <a:r>
                        <a:rPr lang="en-AU" dirty="0"/>
                        <a:t>Where do we place particular LTSs in our learning and teaching process?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318887"/>
                  </a:ext>
                </a:extLst>
              </a:tr>
              <a:tr h="830552">
                <a:tc>
                  <a:txBody>
                    <a:bodyPr/>
                    <a:lstStyle/>
                    <a:p>
                      <a:r>
                        <a:rPr lang="en-AU" dirty="0"/>
                        <a:t>Are our learners learning through ‘actively doing things’, with meaningful/strategic (micro/macro) repetition?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333571"/>
                  </a:ext>
                </a:extLst>
              </a:tr>
              <a:tr h="830552">
                <a:tc>
                  <a:txBody>
                    <a:bodyPr/>
                    <a:lstStyle/>
                    <a:p>
                      <a:r>
                        <a:rPr lang="en-AU" dirty="0"/>
                        <a:t>Are our LTSs providing opportunities for learners to build knowledge, with others (teachers/peers)?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47964"/>
                  </a:ext>
                </a:extLst>
              </a:tr>
              <a:tr h="621629">
                <a:tc>
                  <a:txBody>
                    <a:bodyPr/>
                    <a:lstStyle/>
                    <a:p>
                      <a:r>
                        <a:rPr lang="en-AU" dirty="0"/>
                        <a:t>Are we constantly stretching our learners’ ZPD?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070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11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2668AF-71D7-426F-9352-DEB0234EC7FA}"/>
              </a:ext>
            </a:extLst>
          </p:cNvPr>
          <p:cNvSpPr/>
          <p:nvPr/>
        </p:nvSpPr>
        <p:spPr>
          <a:xfrm>
            <a:off x="1258522" y="118393"/>
            <a:ext cx="1561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References</a:t>
            </a:r>
            <a:endParaRPr lang="en-GB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13496-2C7B-4EAA-90CC-A31D7C3701B5}"/>
              </a:ext>
            </a:extLst>
          </p:cNvPr>
          <p:cNvSpPr txBox="1">
            <a:spLocks/>
          </p:cNvSpPr>
          <p:nvPr/>
        </p:nvSpPr>
        <p:spPr>
          <a:xfrm>
            <a:off x="1238703" y="580058"/>
            <a:ext cx="8319621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err="1"/>
              <a:t>Hubball</a:t>
            </a:r>
            <a:r>
              <a:rPr lang="en-GB" sz="1400" dirty="0"/>
              <a:t>, H., Clarke, A., &amp; Poole, G. (2010). Ten-year reflections on mentoring </a:t>
            </a:r>
            <a:r>
              <a:rPr lang="en-GB" sz="1400" dirty="0" err="1"/>
              <a:t>SoTL</a:t>
            </a:r>
            <a:r>
              <a:rPr lang="en-GB" sz="1400" dirty="0"/>
              <a:t> research in a research-intensive university. </a:t>
            </a:r>
            <a:r>
              <a:rPr lang="en-GB" sz="1400" i="1" dirty="0"/>
              <a:t>International Journal for Academic Development, 15</a:t>
            </a:r>
            <a:r>
              <a:rPr lang="en-GB" sz="1400" dirty="0"/>
              <a:t>(2), 117-129. </a:t>
            </a:r>
          </a:p>
          <a:p>
            <a:r>
              <a:rPr lang="en-GB" sz="1400" dirty="0" err="1"/>
              <a:t>Jick</a:t>
            </a:r>
            <a:r>
              <a:rPr lang="en-GB" sz="1400" dirty="0"/>
              <a:t>, T. D. (1979). Mixing qualitative and quantitative methods: Triangulation in action. </a:t>
            </a:r>
            <a:r>
              <a:rPr lang="en-GB" sz="1400" i="1" dirty="0"/>
              <a:t>Administrative Science Quarterly, 24</a:t>
            </a:r>
            <a:r>
              <a:rPr lang="en-GB" sz="1400" dirty="0"/>
              <a:t>(4), 602-611. Retrieved from </a:t>
            </a:r>
            <a:r>
              <a:rPr lang="en-GB" sz="1400" u="sng" dirty="0">
                <a:hlinkClick r:id="rId2"/>
              </a:rPr>
              <a:t>http://www.jstor.org/stable/2392366</a:t>
            </a:r>
            <a:endParaRPr lang="en-GB" sz="1400" dirty="0"/>
          </a:p>
          <a:p>
            <a:r>
              <a:rPr lang="en-GB" sz="1400" dirty="0"/>
              <a:t>Knowles, M. S., Holton III, E. F., &amp; Swanson, R. A. (2015). </a:t>
            </a:r>
            <a:r>
              <a:rPr lang="en-GB" sz="1400" i="1" dirty="0"/>
              <a:t>The adult learner: The definitive classic in adult education and human resource development.</a:t>
            </a:r>
            <a:r>
              <a:rPr lang="en-GB" sz="1400" dirty="0"/>
              <a:t> Retrieved from </a:t>
            </a:r>
            <a:r>
              <a:rPr lang="en-GB" sz="1400" dirty="0">
                <a:hlinkClick r:id="rId3"/>
              </a:rPr>
              <a:t>http://ezproxy.acu.edu.au/login?url=https://ebookcentral.proquest.com/lib/acu/detail.action?docID=1883897</a:t>
            </a:r>
            <a:endParaRPr lang="en-GB" sz="1400" dirty="0"/>
          </a:p>
          <a:p>
            <a:r>
              <a:rPr lang="en-GB" sz="1400" dirty="0"/>
              <a:t>Kolb, D. A., Boyatzis, R. E., &amp; </a:t>
            </a:r>
            <a:r>
              <a:rPr lang="en-GB" sz="1400" dirty="0" err="1"/>
              <a:t>Mainemelis</a:t>
            </a:r>
            <a:r>
              <a:rPr lang="en-GB" sz="1400" dirty="0"/>
              <a:t>, C. (1999). Experiential Learning Theory: Previous research and new directions. In R. J. Stemberg, &amp; L. F. Zhang (Eds.), </a:t>
            </a:r>
            <a:r>
              <a:rPr lang="en-GB" sz="1400" i="1" dirty="0"/>
              <a:t>Perspectives on thinking, learning and cognitive styles</a:t>
            </a:r>
            <a:r>
              <a:rPr lang="en-GB" sz="1400" dirty="0"/>
              <a:t> (pp. 227-248)</a:t>
            </a:r>
            <a:r>
              <a:rPr lang="en-GB" sz="1400" i="1" dirty="0"/>
              <a:t>.</a:t>
            </a:r>
            <a:r>
              <a:rPr lang="en-GB" sz="1400" dirty="0"/>
              <a:t> Retrieved from </a:t>
            </a:r>
            <a:r>
              <a:rPr lang="en-GB" sz="1400" dirty="0">
                <a:hlinkClick r:id="rId4"/>
              </a:rPr>
              <a:t>https://books.google.com.hk/books?hl=en&amp;lr=&amp;id=rBuQAgAAQBAJ&amp;oi=fnd&amp;pg=PP1&amp;dq=Perspectives+on+cognitive,+learning,+and+thinking+styles.&amp;ots=RxSKIftfCv&amp;sig=lmhZwObZ_nissvXJYZg4H-GSY5s&amp;redir_esc=y#v=onepage&amp;q=Perspectives%20on%20cognitive%2C%20learning%2C%20and%20thinking%20styles.&amp;f=false</a:t>
            </a:r>
            <a:endParaRPr lang="en-GB" sz="1400" dirty="0"/>
          </a:p>
          <a:p>
            <a:r>
              <a:rPr lang="en-GB" sz="1400" dirty="0"/>
              <a:t>McLeod, S. (2012). Zone of proximal development [Website]. Retrieved from </a:t>
            </a:r>
            <a:r>
              <a:rPr lang="en-GB" sz="1400" dirty="0">
                <a:hlinkClick r:id="rId5"/>
              </a:rPr>
              <a:t>https://www.simplypsychology.org/Zone-of-Proximal-Development.html</a:t>
            </a:r>
            <a:endParaRPr lang="en-GB" sz="1400" dirty="0"/>
          </a:p>
          <a:p>
            <a:r>
              <a:rPr lang="en-GB" sz="1400" dirty="0"/>
              <a:t>Piaget, J., &amp; </a:t>
            </a:r>
            <a:r>
              <a:rPr lang="en-GB" sz="1400" dirty="0" err="1"/>
              <a:t>Inhelder</a:t>
            </a:r>
            <a:r>
              <a:rPr lang="en-GB" sz="1400" dirty="0"/>
              <a:t>, B. (1958). </a:t>
            </a:r>
            <a:r>
              <a:rPr lang="en-GB" sz="1400" i="1" dirty="0"/>
              <a:t>The growth of logical thinking from childhood to adolescence. </a:t>
            </a:r>
            <a:r>
              <a:rPr lang="en-GB" sz="1400" dirty="0"/>
              <a:t>New York: Basic Books.</a:t>
            </a:r>
          </a:p>
          <a:p>
            <a:r>
              <a:rPr lang="en-GB" sz="1400" dirty="0"/>
              <a:t>Searle, J. (1996). </a:t>
            </a:r>
            <a:r>
              <a:rPr lang="en-GB" sz="1400" i="1" dirty="0"/>
              <a:t>The construction of social reality</a:t>
            </a:r>
            <a:r>
              <a:rPr lang="en-GB" sz="1400" dirty="0"/>
              <a:t>. New York, NY: Simon &amp; Shuster.</a:t>
            </a:r>
          </a:p>
          <a:p>
            <a:r>
              <a:rPr lang="en-GB" sz="1400" dirty="0"/>
              <a:t>Vygotsky, L. (1978). </a:t>
            </a:r>
            <a:r>
              <a:rPr lang="en-GB" sz="1400" i="1" dirty="0"/>
              <a:t>Mind in society: Development of higher psychological processes. </a:t>
            </a:r>
            <a:r>
              <a:rPr lang="en-GB" sz="1400" dirty="0"/>
              <a:t>Cambridge, MA: Harvard University Press.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8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E162F2-6AEB-4A6A-80C2-DFDFBB668701}"/>
              </a:ext>
            </a:extLst>
          </p:cNvPr>
          <p:cNvSpPr/>
          <p:nvPr/>
        </p:nvSpPr>
        <p:spPr>
          <a:xfrm>
            <a:off x="922637" y="1202894"/>
            <a:ext cx="9061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1. How the Learning and Teaching Strategy (LTS) is normally </a:t>
            </a:r>
            <a:r>
              <a:rPr lang="en-US" sz="2400" dirty="0" err="1"/>
              <a:t>Practised</a:t>
            </a:r>
            <a:endParaRPr lang="en-GB" sz="24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9B18769-99AC-4F67-877B-4137F82B9ADB}"/>
              </a:ext>
            </a:extLst>
          </p:cNvPr>
          <p:cNvSpPr txBox="1">
            <a:spLocks/>
          </p:cNvSpPr>
          <p:nvPr/>
        </p:nvSpPr>
        <p:spPr>
          <a:xfrm>
            <a:off x="1664638" y="1887873"/>
            <a:ext cx="8319621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US" sz="10000"/>
            </a:br>
            <a:r>
              <a:rPr lang="en-US" sz="10000"/>
              <a:t>Gus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856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525B5E-8FF9-4863-8167-7F3ACDFE5A8A}"/>
              </a:ext>
            </a:extLst>
          </p:cNvPr>
          <p:cNvSpPr/>
          <p:nvPr/>
        </p:nvSpPr>
        <p:spPr>
          <a:xfrm>
            <a:off x="922637" y="972061"/>
            <a:ext cx="9061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1. How the Learning and Teaching Strategy (LTS) is normally </a:t>
            </a:r>
            <a:r>
              <a:rPr lang="en-US" sz="2400" dirty="0" err="1"/>
              <a:t>Practised</a:t>
            </a:r>
            <a:endParaRPr lang="en-GB" sz="2400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1C6346E-070A-4430-A5B0-D19505B76ECA}"/>
              </a:ext>
            </a:extLst>
          </p:cNvPr>
          <p:cNvSpPr txBox="1">
            <a:spLocks/>
          </p:cNvSpPr>
          <p:nvPr/>
        </p:nvSpPr>
        <p:spPr>
          <a:xfrm>
            <a:off x="1556951" y="1603667"/>
            <a:ext cx="8319621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US" sz="10000"/>
            </a:br>
            <a:r>
              <a:rPr lang="en-US" sz="10000"/>
              <a:t>but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660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FD0E06-D40C-4B2B-81D9-C4B1368DEAD9}"/>
              </a:ext>
            </a:extLst>
          </p:cNvPr>
          <p:cNvSpPr/>
          <p:nvPr/>
        </p:nvSpPr>
        <p:spPr>
          <a:xfrm>
            <a:off x="922637" y="972061"/>
            <a:ext cx="9061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1. How the Learning and Teaching Strategy (LTS) is normally </a:t>
            </a:r>
            <a:r>
              <a:rPr lang="en-US" sz="2400" dirty="0" err="1"/>
              <a:t>Practised</a:t>
            </a:r>
            <a:endParaRPr lang="en-GB" sz="2400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8C0D2DCC-87EE-401B-B3D8-02E5CE28B392}"/>
              </a:ext>
            </a:extLst>
          </p:cNvPr>
          <p:cNvSpPr txBox="1">
            <a:spLocks/>
          </p:cNvSpPr>
          <p:nvPr/>
        </p:nvSpPr>
        <p:spPr>
          <a:xfrm>
            <a:off x="1936189" y="1687916"/>
            <a:ext cx="8319621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0" dirty="0"/>
          </a:p>
          <a:p>
            <a:pPr algn="ctr"/>
            <a:r>
              <a:rPr lang="en-US" sz="10000" dirty="0"/>
              <a:t>In addition,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021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11DC43-2305-4C8F-8DAC-7DECEFAABD37}"/>
              </a:ext>
            </a:extLst>
          </p:cNvPr>
          <p:cNvSpPr/>
          <p:nvPr/>
        </p:nvSpPr>
        <p:spPr>
          <a:xfrm>
            <a:off x="999329" y="564248"/>
            <a:ext cx="9061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1. How the Learning and Teaching Strategy (LTS) is normally </a:t>
            </a:r>
            <a:r>
              <a:rPr lang="en-US" sz="2400" dirty="0" err="1"/>
              <a:t>Practised</a:t>
            </a:r>
            <a:endParaRPr lang="en-GB" sz="2400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E2C5B3F-1193-4836-B114-AE33A3529DF9}"/>
              </a:ext>
            </a:extLst>
          </p:cNvPr>
          <p:cNvSpPr txBox="1">
            <a:spLocks/>
          </p:cNvSpPr>
          <p:nvPr/>
        </p:nvSpPr>
        <p:spPr>
          <a:xfrm>
            <a:off x="999329" y="1212237"/>
            <a:ext cx="8319621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Revision activity a week after lessons on transition signals: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but/In addition,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One word at a time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Students explain the target word anyway they want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Students operate in groups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Rotation takes place within individual groups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639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042374-74AC-4B73-85F5-AF4B104069A7}"/>
              </a:ext>
            </a:extLst>
          </p:cNvPr>
          <p:cNvSpPr/>
          <p:nvPr/>
        </p:nvSpPr>
        <p:spPr>
          <a:xfrm>
            <a:off x="922637" y="177816"/>
            <a:ext cx="9061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2. Relevant Adult Learning Theories</a:t>
            </a:r>
            <a:endParaRPr lang="en-GB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812770-1E13-4B13-93ED-75D484C0A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335368"/>
              </p:ext>
            </p:extLst>
          </p:nvPr>
        </p:nvGraphicFramePr>
        <p:xfrm>
          <a:off x="955428" y="854351"/>
          <a:ext cx="4393324" cy="5653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24">
                  <a:extLst>
                    <a:ext uri="{9D8B030D-6E8A-4147-A177-3AD203B41FA5}">
                      <a16:colId xmlns:a16="http://schemas.microsoft.com/office/drawing/2014/main" val="641035208"/>
                    </a:ext>
                  </a:extLst>
                </a:gridCol>
              </a:tblGrid>
              <a:tr h="341680">
                <a:tc>
                  <a:txBody>
                    <a:bodyPr/>
                    <a:lstStyle/>
                    <a:p>
                      <a:r>
                        <a:rPr lang="en-AU" dirty="0"/>
                        <a:t>Adult Learning Theories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11582"/>
                  </a:ext>
                </a:extLst>
              </a:tr>
              <a:tr h="1203710">
                <a:tc>
                  <a:txBody>
                    <a:bodyPr/>
                    <a:lstStyle/>
                    <a:p>
                      <a:r>
                        <a:rPr lang="en-AU" dirty="0"/>
                        <a:t>Scholarship of Teaching and Learning (</a:t>
                      </a:r>
                      <a:r>
                        <a:rPr lang="en-AU" dirty="0" err="1"/>
                        <a:t>SoTL</a:t>
                      </a:r>
                      <a:r>
                        <a:rPr lang="en-AU" dirty="0"/>
                        <a:t>) </a:t>
                      </a:r>
                      <a:br>
                        <a:rPr lang="en-AU" dirty="0"/>
                      </a:br>
                      <a:r>
                        <a:rPr lang="en-GB" dirty="0"/>
                        <a:t>(</a:t>
                      </a:r>
                      <a:r>
                        <a:rPr lang="en-GB" dirty="0" err="1"/>
                        <a:t>Hubball</a:t>
                      </a:r>
                      <a:r>
                        <a:rPr lang="en-GB" dirty="0"/>
                        <a:t>, Clarke &amp; Poole, 2010)</a:t>
                      </a:r>
                      <a:endParaRPr lang="en-A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454077"/>
                  </a:ext>
                </a:extLst>
              </a:tr>
              <a:tr h="515007">
                <a:tc>
                  <a:txBody>
                    <a:bodyPr/>
                    <a:lstStyle/>
                    <a:p>
                      <a:r>
                        <a:rPr lang="en-AU" dirty="0"/>
                        <a:t>3A (Traffic Light) Model </a:t>
                      </a:r>
                      <a:br>
                        <a:rPr lang="en-AU" dirty="0"/>
                      </a:br>
                      <a:r>
                        <a:rPr lang="en-AU" dirty="0"/>
                        <a:t>(Nulty, 2016; Nulty, 2017)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803350"/>
                  </a:ext>
                </a:extLst>
              </a:tr>
              <a:tr h="8172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WPW Model </a:t>
                      </a:r>
                      <a:br>
                        <a:rPr lang="en-AU" dirty="0"/>
                      </a:br>
                      <a:r>
                        <a:rPr lang="en-GB" dirty="0"/>
                        <a:t>(Knowles, Holton, &amp; Swanson, 2014)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80318"/>
                  </a:ext>
                </a:extLst>
              </a:tr>
              <a:tr h="912867">
                <a:tc>
                  <a:txBody>
                    <a:bodyPr/>
                    <a:lstStyle/>
                    <a:p>
                      <a:r>
                        <a:rPr lang="en-AU" dirty="0"/>
                        <a:t>Experiential Learning Theory </a:t>
                      </a:r>
                      <a:br>
                        <a:rPr lang="en-AU" dirty="0"/>
                      </a:br>
                      <a:r>
                        <a:rPr lang="en-AU" dirty="0"/>
                        <a:t>(</a:t>
                      </a:r>
                      <a:r>
                        <a:rPr lang="en-GB" dirty="0"/>
                        <a:t>Kolb, Boyatzis, &amp; </a:t>
                      </a:r>
                      <a:r>
                        <a:rPr lang="en-GB" dirty="0" err="1"/>
                        <a:t>Mainemelis</a:t>
                      </a:r>
                      <a:r>
                        <a:rPr lang="en-GB" dirty="0"/>
                        <a:t>, 1999)</a:t>
                      </a:r>
                      <a:r>
                        <a:rPr lang="en-AU" dirty="0"/>
                        <a:t>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814046"/>
                  </a:ext>
                </a:extLst>
              </a:tr>
              <a:tr h="923859">
                <a:tc>
                  <a:txBody>
                    <a:bodyPr/>
                    <a:lstStyle/>
                    <a:p>
                      <a:r>
                        <a:rPr lang="en-AU" dirty="0"/>
                        <a:t>Social Constructivism (</a:t>
                      </a:r>
                      <a:r>
                        <a:rPr lang="en-GB" dirty="0"/>
                        <a:t>Piaget, &amp; </a:t>
                      </a:r>
                      <a:r>
                        <a:rPr lang="en-GB" dirty="0" err="1"/>
                        <a:t>Inhelder</a:t>
                      </a:r>
                      <a:r>
                        <a:rPr lang="en-GB" dirty="0"/>
                        <a:t>, 1958; Searle, 1996; </a:t>
                      </a:r>
                      <a:r>
                        <a:rPr lang="en-AU" dirty="0"/>
                        <a:t>Vygotsky, 1978</a:t>
                      </a:r>
                      <a:r>
                        <a:rPr lang="en-GB" dirty="0"/>
                        <a:t>)</a:t>
                      </a:r>
                      <a:endParaRPr lang="en-A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67285"/>
                  </a:ext>
                </a:extLst>
              </a:tr>
              <a:tr h="7904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Theory of Zone of Proximal Development </a:t>
                      </a:r>
                      <a:br>
                        <a:rPr lang="en-AU" dirty="0"/>
                      </a:br>
                      <a:r>
                        <a:rPr lang="en-AU" dirty="0"/>
                        <a:t>(</a:t>
                      </a:r>
                      <a:r>
                        <a:rPr lang="en-GB" dirty="0"/>
                        <a:t>McLeod, 2012; </a:t>
                      </a:r>
                      <a:r>
                        <a:rPr lang="en-AU" dirty="0"/>
                        <a:t>Vygotsky, 1978)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79357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9903030-021B-4A08-B4C5-6060D344A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93534"/>
              </p:ext>
            </p:extLst>
          </p:nvPr>
        </p:nvGraphicFramePr>
        <p:xfrm>
          <a:off x="5390048" y="861306"/>
          <a:ext cx="43933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24">
                  <a:extLst>
                    <a:ext uri="{9D8B030D-6E8A-4147-A177-3AD203B41FA5}">
                      <a16:colId xmlns:a16="http://schemas.microsoft.com/office/drawing/2014/main" val="571445295"/>
                    </a:ext>
                  </a:extLst>
                </a:gridCol>
              </a:tblGrid>
              <a:tr h="351813">
                <a:tc>
                  <a:txBody>
                    <a:bodyPr/>
                    <a:lstStyle/>
                    <a:p>
                      <a:r>
                        <a:rPr lang="en-AU" dirty="0"/>
                        <a:t>Implications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1158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1EECD55-4CF9-4B62-ABC1-7E94F9932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3027"/>
              </p:ext>
            </p:extLst>
          </p:nvPr>
        </p:nvGraphicFramePr>
        <p:xfrm>
          <a:off x="5390048" y="861306"/>
          <a:ext cx="439332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24">
                  <a:extLst>
                    <a:ext uri="{9D8B030D-6E8A-4147-A177-3AD203B41FA5}">
                      <a16:colId xmlns:a16="http://schemas.microsoft.com/office/drawing/2014/main" val="571445295"/>
                    </a:ext>
                  </a:extLst>
                </a:gridCol>
              </a:tblGrid>
              <a:tr h="351813">
                <a:tc>
                  <a:txBody>
                    <a:bodyPr/>
                    <a:lstStyle/>
                    <a:p>
                      <a:r>
                        <a:rPr lang="en-AU" dirty="0"/>
                        <a:t>Implications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11582"/>
                  </a:ext>
                </a:extLst>
              </a:tr>
              <a:tr h="674763">
                <a:tc>
                  <a:txBody>
                    <a:bodyPr/>
                    <a:lstStyle/>
                    <a:p>
                      <a:r>
                        <a:rPr lang="en-AU" dirty="0"/>
                        <a:t>Are our learning and teaching strategies (LTSs) guided by relevant adult learning theories? </a:t>
                      </a:r>
                    </a:p>
                    <a:p>
                      <a:r>
                        <a:rPr lang="en-AU" dirty="0"/>
                        <a:t>Are we contributing to </a:t>
                      </a:r>
                      <a:r>
                        <a:rPr lang="en-AU" dirty="0" err="1"/>
                        <a:t>SoTL</a:t>
                      </a:r>
                      <a:r>
                        <a:rPr lang="en-AU" dirty="0"/>
                        <a:t>?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45407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7AD6E36-19DB-4730-8D8C-3F69D057D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01291"/>
              </p:ext>
            </p:extLst>
          </p:nvPr>
        </p:nvGraphicFramePr>
        <p:xfrm>
          <a:off x="5399883" y="864712"/>
          <a:ext cx="439332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24">
                  <a:extLst>
                    <a:ext uri="{9D8B030D-6E8A-4147-A177-3AD203B41FA5}">
                      <a16:colId xmlns:a16="http://schemas.microsoft.com/office/drawing/2014/main" val="571445295"/>
                    </a:ext>
                  </a:extLst>
                </a:gridCol>
              </a:tblGrid>
              <a:tr h="351813">
                <a:tc>
                  <a:txBody>
                    <a:bodyPr/>
                    <a:lstStyle/>
                    <a:p>
                      <a:r>
                        <a:rPr lang="en-AU" dirty="0"/>
                        <a:t>Implications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11582"/>
                  </a:ext>
                </a:extLst>
              </a:tr>
              <a:tr h="674763">
                <a:tc>
                  <a:txBody>
                    <a:bodyPr/>
                    <a:lstStyle/>
                    <a:p>
                      <a:r>
                        <a:rPr lang="en-AU" dirty="0"/>
                        <a:t>Are our learning and teaching strategies (LTSs) guided by relevant adult learning theories? </a:t>
                      </a:r>
                    </a:p>
                    <a:p>
                      <a:r>
                        <a:rPr lang="en-AU" dirty="0"/>
                        <a:t>Are we contributing to </a:t>
                      </a:r>
                      <a:r>
                        <a:rPr lang="en-AU" dirty="0" err="1"/>
                        <a:t>SoTL</a:t>
                      </a:r>
                      <a:r>
                        <a:rPr lang="en-AU" dirty="0"/>
                        <a:t>?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454077"/>
                  </a:ext>
                </a:extLst>
              </a:tr>
              <a:tr h="1301142">
                <a:tc>
                  <a:txBody>
                    <a:bodyPr/>
                    <a:lstStyle/>
                    <a:p>
                      <a:r>
                        <a:rPr lang="en-AU" dirty="0"/>
                        <a:t>Acquire-Assimilate-Apply</a:t>
                      </a:r>
                    </a:p>
                    <a:p>
                      <a:r>
                        <a:rPr lang="en-AU" dirty="0"/>
                        <a:t>Whole-Part-Whole Model</a:t>
                      </a:r>
                    </a:p>
                    <a:p>
                      <a:r>
                        <a:rPr lang="en-AU" dirty="0"/>
                        <a:t>What is the purpose of particular LTSs?</a:t>
                      </a:r>
                    </a:p>
                    <a:p>
                      <a:r>
                        <a:rPr lang="en-AU" dirty="0"/>
                        <a:t>Where do we place particular LTSs in our learning and teaching process?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8033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410D5C-F65F-42AF-9E1C-2C648B6DB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25429"/>
              </p:ext>
            </p:extLst>
          </p:nvPr>
        </p:nvGraphicFramePr>
        <p:xfrm>
          <a:off x="5411682" y="864712"/>
          <a:ext cx="439332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24">
                  <a:extLst>
                    <a:ext uri="{9D8B030D-6E8A-4147-A177-3AD203B41FA5}">
                      <a16:colId xmlns:a16="http://schemas.microsoft.com/office/drawing/2014/main" val="4073135963"/>
                    </a:ext>
                  </a:extLst>
                </a:gridCol>
              </a:tblGrid>
              <a:tr h="363289">
                <a:tc>
                  <a:txBody>
                    <a:bodyPr/>
                    <a:lstStyle/>
                    <a:p>
                      <a:r>
                        <a:rPr lang="en-AU" dirty="0"/>
                        <a:t>Implications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80194"/>
                  </a:ext>
                </a:extLst>
              </a:tr>
              <a:tr h="1180691">
                <a:tc>
                  <a:txBody>
                    <a:bodyPr/>
                    <a:lstStyle/>
                    <a:p>
                      <a:r>
                        <a:rPr lang="en-AU" dirty="0"/>
                        <a:t>Are our learning and teaching strategies (LTSs) guided by relevant adult learning theories? </a:t>
                      </a:r>
                    </a:p>
                    <a:p>
                      <a:r>
                        <a:rPr lang="en-AU" dirty="0"/>
                        <a:t>Are we contributing to </a:t>
                      </a:r>
                      <a:r>
                        <a:rPr lang="en-AU" dirty="0" err="1"/>
                        <a:t>SoTL</a:t>
                      </a:r>
                      <a:r>
                        <a:rPr lang="en-AU" dirty="0"/>
                        <a:t>?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690969"/>
                  </a:ext>
                </a:extLst>
              </a:tr>
              <a:tr h="1318272">
                <a:tc>
                  <a:txBody>
                    <a:bodyPr/>
                    <a:lstStyle/>
                    <a:p>
                      <a:r>
                        <a:rPr lang="en-AU" dirty="0"/>
                        <a:t>Acquire-Assimilate-Apply</a:t>
                      </a:r>
                    </a:p>
                    <a:p>
                      <a:r>
                        <a:rPr lang="en-AU" dirty="0"/>
                        <a:t>Whole-Part-Whole Model</a:t>
                      </a:r>
                    </a:p>
                    <a:p>
                      <a:r>
                        <a:rPr lang="en-AU" dirty="0"/>
                        <a:t>What is the purpose of particular LTSs?</a:t>
                      </a:r>
                    </a:p>
                    <a:p>
                      <a:r>
                        <a:rPr lang="en-AU" dirty="0"/>
                        <a:t>Where do we place particular LTSs in our learning and teaching process?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318887"/>
                  </a:ext>
                </a:extLst>
              </a:tr>
              <a:tr h="635757">
                <a:tc>
                  <a:txBody>
                    <a:bodyPr/>
                    <a:lstStyle/>
                    <a:p>
                      <a:r>
                        <a:rPr lang="en-AU" dirty="0"/>
                        <a:t>Are our learners learning through ‘actively doing things’, with meaningful/strategic (micro/macro) repetition? 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3335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C98895-E5B0-4B76-8426-76D9549D3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12648"/>
              </p:ext>
            </p:extLst>
          </p:nvPr>
        </p:nvGraphicFramePr>
        <p:xfrm>
          <a:off x="5415619" y="864712"/>
          <a:ext cx="4393324" cy="503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24">
                  <a:extLst>
                    <a:ext uri="{9D8B030D-6E8A-4147-A177-3AD203B41FA5}">
                      <a16:colId xmlns:a16="http://schemas.microsoft.com/office/drawing/2014/main" val="4073135963"/>
                    </a:ext>
                  </a:extLst>
                </a:gridCol>
              </a:tblGrid>
              <a:tr h="345896">
                <a:tc>
                  <a:txBody>
                    <a:bodyPr/>
                    <a:lstStyle/>
                    <a:p>
                      <a:r>
                        <a:rPr lang="en-AU" dirty="0"/>
                        <a:t>Implications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80194"/>
                  </a:ext>
                </a:extLst>
              </a:tr>
              <a:tr h="1124164">
                <a:tc>
                  <a:txBody>
                    <a:bodyPr/>
                    <a:lstStyle/>
                    <a:p>
                      <a:r>
                        <a:rPr lang="en-AU" dirty="0"/>
                        <a:t>Are our learning and teaching strategies (LTSs) guided by relevant adult learning theories? </a:t>
                      </a:r>
                    </a:p>
                    <a:p>
                      <a:r>
                        <a:rPr lang="en-AU" dirty="0"/>
                        <a:t>Are we contributing to </a:t>
                      </a:r>
                      <a:r>
                        <a:rPr lang="en-AU" dirty="0" err="1"/>
                        <a:t>SoTL</a:t>
                      </a:r>
                      <a:r>
                        <a:rPr lang="en-AU" dirty="0"/>
                        <a:t>?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690969"/>
                  </a:ext>
                </a:extLst>
              </a:tr>
              <a:tr h="1383586">
                <a:tc>
                  <a:txBody>
                    <a:bodyPr/>
                    <a:lstStyle/>
                    <a:p>
                      <a:r>
                        <a:rPr lang="en-AU" dirty="0"/>
                        <a:t>Acquire-Assimilate-Apply</a:t>
                      </a:r>
                    </a:p>
                    <a:p>
                      <a:r>
                        <a:rPr lang="en-AU" dirty="0"/>
                        <a:t>Whole-Part-Whole Model</a:t>
                      </a:r>
                    </a:p>
                    <a:p>
                      <a:r>
                        <a:rPr lang="en-AU" dirty="0"/>
                        <a:t>What is the purpose of particular LTSs?</a:t>
                      </a:r>
                    </a:p>
                    <a:p>
                      <a:r>
                        <a:rPr lang="en-AU" dirty="0"/>
                        <a:t>Where do we place particular LTSs in our learning and teaching process?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318887"/>
                  </a:ext>
                </a:extLst>
              </a:tr>
              <a:tr h="864741">
                <a:tc>
                  <a:txBody>
                    <a:bodyPr/>
                    <a:lstStyle/>
                    <a:p>
                      <a:r>
                        <a:rPr lang="en-AU" dirty="0"/>
                        <a:t>Are our learners learning through ‘actively doing things’, with meaningful/strategic (micro/macro) repetition? 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333571"/>
                  </a:ext>
                </a:extLst>
              </a:tr>
              <a:tr h="1104607">
                <a:tc>
                  <a:txBody>
                    <a:bodyPr/>
                    <a:lstStyle/>
                    <a:p>
                      <a:r>
                        <a:rPr lang="en-AU" dirty="0"/>
                        <a:t>Are our LTSs providing opportunities for learners to build knowledge, with others (teachers/peers)?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4796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85B82A-2010-423A-A462-E682D6811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854904"/>
              </p:ext>
            </p:extLst>
          </p:nvPr>
        </p:nvGraphicFramePr>
        <p:xfrm>
          <a:off x="5399883" y="849507"/>
          <a:ext cx="4393324" cy="5658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24">
                  <a:extLst>
                    <a:ext uri="{9D8B030D-6E8A-4147-A177-3AD203B41FA5}">
                      <a16:colId xmlns:a16="http://schemas.microsoft.com/office/drawing/2014/main" val="4073135963"/>
                    </a:ext>
                  </a:extLst>
                </a:gridCol>
              </a:tblGrid>
              <a:tr h="363252">
                <a:tc>
                  <a:txBody>
                    <a:bodyPr/>
                    <a:lstStyle/>
                    <a:p>
                      <a:r>
                        <a:rPr lang="en-AU" dirty="0"/>
                        <a:t>Implications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80194"/>
                  </a:ext>
                </a:extLst>
              </a:tr>
              <a:tr h="1112930">
                <a:tc>
                  <a:txBody>
                    <a:bodyPr/>
                    <a:lstStyle/>
                    <a:p>
                      <a:r>
                        <a:rPr lang="en-AU" dirty="0"/>
                        <a:t>Are our learning and teaching strategies (LTSs) guided by relevant adult learning theories? </a:t>
                      </a:r>
                    </a:p>
                    <a:p>
                      <a:r>
                        <a:rPr lang="en-AU" dirty="0"/>
                        <a:t>Are we contributing to </a:t>
                      </a:r>
                      <a:r>
                        <a:rPr lang="en-AU" dirty="0" err="1"/>
                        <a:t>SoTL</a:t>
                      </a:r>
                      <a:r>
                        <a:rPr lang="en-AU" dirty="0"/>
                        <a:t>?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690969"/>
                  </a:ext>
                </a:extLst>
              </a:tr>
              <a:tr h="1453006">
                <a:tc>
                  <a:txBody>
                    <a:bodyPr/>
                    <a:lstStyle/>
                    <a:p>
                      <a:r>
                        <a:rPr lang="en-AU" dirty="0"/>
                        <a:t>Acquire-Assimilate-Apply</a:t>
                      </a:r>
                    </a:p>
                    <a:p>
                      <a:r>
                        <a:rPr lang="en-AU" dirty="0"/>
                        <a:t>Whole-Part-Whole Model</a:t>
                      </a:r>
                    </a:p>
                    <a:p>
                      <a:r>
                        <a:rPr lang="en-AU" dirty="0"/>
                        <a:t>What is the purpose of particular LTSs?</a:t>
                      </a:r>
                    </a:p>
                    <a:p>
                      <a:r>
                        <a:rPr lang="en-AU" dirty="0"/>
                        <a:t>Where do we place particular LTSs in our learning and teaching process?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318887"/>
                  </a:ext>
                </a:extLst>
              </a:tr>
              <a:tr h="908129">
                <a:tc>
                  <a:txBody>
                    <a:bodyPr/>
                    <a:lstStyle/>
                    <a:p>
                      <a:r>
                        <a:rPr lang="en-AU" dirty="0"/>
                        <a:t>Are our learners learning through ‘actively doing things’, with meaningful/strategic (micro/macro) repetition? 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333571"/>
                  </a:ext>
                </a:extLst>
              </a:tr>
              <a:tr h="908129">
                <a:tc>
                  <a:txBody>
                    <a:bodyPr/>
                    <a:lstStyle/>
                    <a:p>
                      <a:r>
                        <a:rPr lang="en-AU" dirty="0"/>
                        <a:t>Are our LTSs providing opportunities for learners to build knowledge, with others (teachers/peers)?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47964"/>
                  </a:ext>
                </a:extLst>
              </a:tr>
              <a:tr h="812302">
                <a:tc>
                  <a:txBody>
                    <a:bodyPr/>
                    <a:lstStyle/>
                    <a:p>
                      <a:r>
                        <a:rPr lang="en-AU" dirty="0"/>
                        <a:t>Are we constantly stretching our learners’ ZPD? 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070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17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F4DF624-B862-4F35-A683-F91EFFBE00DC}"/>
              </a:ext>
            </a:extLst>
          </p:cNvPr>
          <p:cNvSpPr/>
          <p:nvPr/>
        </p:nvSpPr>
        <p:spPr>
          <a:xfrm>
            <a:off x="1258522" y="908907"/>
            <a:ext cx="4229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How the LTS is </a:t>
            </a:r>
            <a:r>
              <a:rPr lang="en-US" sz="2400" dirty="0" err="1"/>
              <a:t>Practised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NOW</a:t>
            </a:r>
            <a:endParaRPr lang="en-GB" sz="24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1DD0B6BD-7B90-456D-A47A-585B10377FD6}"/>
              </a:ext>
            </a:extLst>
          </p:cNvPr>
          <p:cNvSpPr txBox="1">
            <a:spLocks/>
          </p:cNvSpPr>
          <p:nvPr/>
        </p:nvSpPr>
        <p:spPr>
          <a:xfrm>
            <a:off x="1785113" y="1423130"/>
            <a:ext cx="8319621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0" dirty="0"/>
          </a:p>
          <a:p>
            <a:pPr algn="ctr"/>
            <a:r>
              <a:rPr lang="en-US" sz="10000" dirty="0"/>
              <a:t>yet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820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4AC7E51-748B-4851-8A8C-F65582D8D2A1}"/>
              </a:ext>
            </a:extLst>
          </p:cNvPr>
          <p:cNvSpPr/>
          <p:nvPr/>
        </p:nvSpPr>
        <p:spPr>
          <a:xfrm>
            <a:off x="1258522" y="908907"/>
            <a:ext cx="4229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How the LTS is </a:t>
            </a:r>
            <a:r>
              <a:rPr lang="en-US" sz="2400" dirty="0" err="1"/>
              <a:t>Practised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NOW</a:t>
            </a:r>
            <a:endParaRPr lang="en-GB" sz="2400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1DC41268-558F-4A05-A97D-B1469E690CFC}"/>
              </a:ext>
            </a:extLst>
          </p:cNvPr>
          <p:cNvSpPr txBox="1">
            <a:spLocks/>
          </p:cNvSpPr>
          <p:nvPr/>
        </p:nvSpPr>
        <p:spPr>
          <a:xfrm>
            <a:off x="2137719" y="2060868"/>
            <a:ext cx="8319621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0" dirty="0"/>
              <a:t>I love you.</a:t>
            </a:r>
          </a:p>
          <a:p>
            <a:pPr algn="ctr"/>
            <a:r>
              <a:rPr lang="en-US" sz="10000" dirty="0"/>
              <a:t>Yet</a:t>
            </a:r>
          </a:p>
        </p:txBody>
      </p:sp>
    </p:spTree>
    <p:extLst>
      <p:ext uri="{BB962C8B-B14F-4D97-AF65-F5344CB8AC3E}">
        <p14:creationId xmlns:p14="http://schemas.microsoft.com/office/powerpoint/2010/main" val="265409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2668AF-71D7-426F-9352-DEB0234EC7FA}"/>
              </a:ext>
            </a:extLst>
          </p:cNvPr>
          <p:cNvSpPr/>
          <p:nvPr/>
        </p:nvSpPr>
        <p:spPr>
          <a:xfrm>
            <a:off x="1258522" y="908907"/>
            <a:ext cx="4229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How the LTS is </a:t>
            </a:r>
            <a:r>
              <a:rPr lang="en-US" sz="2400" dirty="0" err="1"/>
              <a:t>Practised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NOW</a:t>
            </a:r>
            <a:endParaRPr lang="en-GB" sz="2400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8502C67-DB8F-4D80-8D8C-2E7AD2A2D15C}"/>
              </a:ext>
            </a:extLst>
          </p:cNvPr>
          <p:cNvSpPr txBox="1">
            <a:spLocks/>
          </p:cNvSpPr>
          <p:nvPr/>
        </p:nvSpPr>
        <p:spPr>
          <a:xfrm>
            <a:off x="1978914" y="1529447"/>
            <a:ext cx="8319621" cy="4525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AppleSystemUIFont" charset="-120"/>
              <a:buChar char="&gt;"/>
              <a:defRPr sz="2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Helvetica Neue LT Std 47 Light Condensed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500" dirty="0"/>
          </a:p>
          <a:p>
            <a:pPr algn="ctr"/>
            <a:r>
              <a:rPr lang="en-US" sz="6500" dirty="0"/>
              <a:t>I love you.</a:t>
            </a:r>
          </a:p>
          <a:p>
            <a:pPr algn="ctr"/>
            <a:r>
              <a:rPr lang="en-US" sz="6500" dirty="0"/>
              <a:t>Yet, I can’t marry you.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623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B9840"/>
        </a:solidFill>
        <a:ln>
          <a:noFill/>
        </a:ln>
      </a:spPr>
      <a:bodyPr rtlCol="0" anchor="ctr"/>
      <a:lstStyle>
        <a:defPPr algn="ctr">
          <a:defRPr dirty="0">
            <a:latin typeface="Helvetica LT Std Light Condensed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AB3822BAEEA945B8EF809EFF3E56CF" ma:contentTypeVersion="8" ma:contentTypeDescription="Create a new document." ma:contentTypeScope="" ma:versionID="21d474eade950fa7b205f707fbf0f87e">
  <xsd:schema xmlns:xsd="http://www.w3.org/2001/XMLSchema" xmlns:xs="http://www.w3.org/2001/XMLSchema" xmlns:p="http://schemas.microsoft.com/office/2006/metadata/properties" xmlns:ns1="http://schemas.microsoft.com/sharepoint/v3" xmlns:ns2="d0ca5bd7-c138-4253-b06e-1934d621dd94" xmlns:ns3="bee28b8c-8b65-432b-b21f-6f1825ddb0ea" targetNamespace="http://schemas.microsoft.com/office/2006/metadata/properties" ma:root="true" ma:fieldsID="6ccf2efd3460f0bce271ebcc80e97432" ns1:_="" ns2:_="" ns3:_="">
    <xsd:import namespace="http://schemas.microsoft.com/sharepoint/v3"/>
    <xsd:import namespace="d0ca5bd7-c138-4253-b06e-1934d621dd94"/>
    <xsd:import namespace="bee28b8c-8b65-432b-b21f-6f1825ddb0e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5bd7-c138-4253-b06e-1934d621dd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e28b8c-8b65-432b-b21f-6f1825ddb0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SharedWithUsers xmlns="d0ca5bd7-c138-4253-b06e-1934d621dd94">
      <UserInfo>
        <DisplayName>Janene Chase</DisplayName>
        <AccountId>130</AccountId>
        <AccountType/>
      </UserInfo>
      <UserInfo>
        <DisplayName>Thu Dang</DisplayName>
        <AccountId>190</AccountId>
        <AccountType/>
      </UserInfo>
      <UserInfo>
        <DisplayName>Mai Tham</DisplayName>
        <AccountId>816</AccountId>
        <AccountType/>
      </UserInfo>
    </SharedWithUsers>
    <PublishingExpiration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B91A80-6123-4D4D-945B-ED46217CF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ca5bd7-c138-4253-b06e-1934d621dd94"/>
    <ds:schemaRef ds:uri="bee28b8c-8b65-432b-b21f-6f1825ddb0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2E7785-20D4-4E44-84BC-F3CF6F1811A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0ca5bd7-c138-4253-b06e-1934d621dd94"/>
  </ds:schemaRefs>
</ds:datastoreItem>
</file>

<file path=customXml/itemProps3.xml><?xml version="1.0" encoding="utf-8"?>
<ds:datastoreItem xmlns:ds="http://schemas.openxmlformats.org/officeDocument/2006/customXml" ds:itemID="{DE5114FE-407E-4614-8E5E-51EBFA86B7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1534</Words>
  <Application>Microsoft Office PowerPoint</Application>
  <PresentationFormat>Widescreen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.AppleSystemUIFont</vt:lpstr>
      <vt:lpstr>Arial</vt:lpstr>
      <vt:lpstr>Arial Narrow Regular</vt:lpstr>
      <vt:lpstr>Calibri</vt:lpstr>
      <vt:lpstr>Helvetica LT Std Light Condensed</vt:lpstr>
      <vt:lpstr>Helvetica Neue Condensed</vt:lpstr>
      <vt:lpstr>Helvetica Neue LT Std 47 Light Condensed</vt:lpstr>
      <vt:lpstr>Wingdings</vt:lpstr>
      <vt:lpstr>Office Theme</vt:lpstr>
      <vt:lpstr>UECA PD Fest Sydney  Challenging Games that Challenge Your LEARNERs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 Simm</dc:creator>
  <cp:lastModifiedBy>Gus Wong</cp:lastModifiedBy>
  <cp:revision>89</cp:revision>
  <dcterms:created xsi:type="dcterms:W3CDTF">2018-10-16T04:17:39Z</dcterms:created>
  <dcterms:modified xsi:type="dcterms:W3CDTF">2019-04-09T05:51:18Z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0x01010007AB3822BAEEA945B8EF809EFF3E56CF</vt:lpwstr>
  </property>
</Properties>
</file>